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332" r:id="rId2"/>
    <p:sldId id="339" r:id="rId3"/>
    <p:sldId id="340" r:id="rId4"/>
    <p:sldId id="341" r:id="rId5"/>
    <p:sldId id="342" r:id="rId6"/>
    <p:sldId id="343" r:id="rId7"/>
    <p:sldId id="349" r:id="rId8"/>
    <p:sldId id="345" r:id="rId9"/>
    <p:sldId id="346" r:id="rId10"/>
    <p:sldId id="347" r:id="rId11"/>
    <p:sldId id="350" r:id="rId12"/>
    <p:sldId id="348" r:id="rId13"/>
    <p:sldId id="351" r:id="rId14"/>
    <p:sldId id="352" r:id="rId15"/>
    <p:sldId id="353" r:id="rId16"/>
    <p:sldId id="354" r:id="rId17"/>
    <p:sldId id="355" r:id="rId18"/>
    <p:sldId id="356" r:id="rId19"/>
    <p:sldId id="34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1" d="100"/>
          <a:sy n="71" d="100"/>
        </p:scale>
        <p:origin x="69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1"/>
            <a:ext cx="10464800" cy="1927225"/>
          </a:xfrm>
        </p:spPr>
        <p:txBody>
          <a:bodyPr anchor="b">
            <a:noAutofit/>
          </a:bodyPr>
          <a:lstStyle>
            <a:lvl1pPr>
              <a:defRPr sz="7200" cap="all" baseline="0"/>
            </a:lvl1pPr>
          </a:lstStyle>
          <a:p>
            <a:r>
              <a:rPr lang="en-US"/>
              <a:t>Click to edit Master title style</a:t>
            </a:r>
            <a:endParaRPr lang="en-US" dirty="0"/>
          </a:p>
        </p:txBody>
      </p:sp>
      <p:sp>
        <p:nvSpPr>
          <p:cNvPr id="3" name="Subtitle 2"/>
          <p:cNvSpPr>
            <a:spLocks noGrp="1"/>
          </p:cNvSpPr>
          <p:nvPr>
            <p:ph type="subTitle" idx="1"/>
          </p:nvPr>
        </p:nvSpPr>
        <p:spPr>
          <a:xfrm>
            <a:off x="914400" y="3505200"/>
            <a:ext cx="8534400" cy="1752600"/>
          </a:xfrm>
        </p:spPr>
        <p:txBody>
          <a:bodyPr/>
          <a:lstStyle>
            <a:lvl1pPr marL="0" indent="0" algn="l">
              <a:buNone/>
              <a:defRPr>
                <a:solidFill>
                  <a:schemeClr val="tx1">
                    <a:lumMod val="75000"/>
                    <a:lumOff val="2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4AF466F-BDA4-4F18-9C7B-FF0A9A1B0E80}" type="datetime1">
              <a:rPr lang="en-US" smtClean="0"/>
              <a:pPr/>
              <a:t>5/31/2023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00000000-1234-1234-1234-123412341234}" type="slidenum">
              <a:rPr lang="en" smtClean="0"/>
              <a:pPr algn="ctr"/>
              <a:t>‹#›</a:t>
            </a:fld>
            <a:endParaRPr lang="en"/>
          </a:p>
        </p:txBody>
      </p:sp>
      <p:cxnSp>
        <p:nvCxnSpPr>
          <p:cNvPr id="8" name="Straight Connector 7"/>
          <p:cNvCxnSpPr/>
          <p:nvPr/>
        </p:nvCxnSpPr>
        <p:spPr>
          <a:xfrm>
            <a:off x="914400" y="3398521"/>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5358014"/>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FB4290-6522-4139-852E-05BD9E7F0D2E}" type="datetime1">
              <a:rPr lang="en-US" smtClean="0"/>
              <a:pPr/>
              <a:t>5/31/2023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282596408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609600"/>
            <a:ext cx="27432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609600" y="609600"/>
            <a:ext cx="80264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B955F9-81EA-47C5-8059-9E5C2B437C70}" type="datetime1">
              <a:rPr lang="en-US" smtClean="0"/>
              <a:pPr/>
              <a:t>5/31/2023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208664928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Blank colored">
  <p:cSld name="Blank colored">
    <p:spTree>
      <p:nvGrpSpPr>
        <p:cNvPr id="1" name="Shape 50"/>
        <p:cNvGrpSpPr/>
        <p:nvPr/>
      </p:nvGrpSpPr>
      <p:grpSpPr>
        <a:xfrm>
          <a:off x="0" y="0"/>
          <a:ext cx="0" cy="0"/>
          <a:chOff x="0" y="0"/>
          <a:chExt cx="0" cy="0"/>
        </a:xfrm>
      </p:grpSpPr>
      <p:sp>
        <p:nvSpPr>
          <p:cNvPr id="51" name="Google Shape;51;p11"/>
          <p:cNvSpPr txBox="1">
            <a:spLocks noGrp="1"/>
          </p:cNvSpPr>
          <p:nvPr>
            <p:ph type="sldNum" idx="12"/>
          </p:nvPr>
        </p:nvSpPr>
        <p:spPr>
          <a:xfrm>
            <a:off x="11472533" y="6120400"/>
            <a:ext cx="719600" cy="737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2161041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Subtitle">
  <p:cSld name="Subtitle">
    <p:spTree>
      <p:nvGrpSpPr>
        <p:cNvPr id="1" name="Shape 12"/>
        <p:cNvGrpSpPr/>
        <p:nvPr/>
      </p:nvGrpSpPr>
      <p:grpSpPr>
        <a:xfrm>
          <a:off x="0" y="0"/>
          <a:ext cx="0" cy="0"/>
          <a:chOff x="0" y="0"/>
          <a:chExt cx="0" cy="0"/>
        </a:xfrm>
      </p:grpSpPr>
      <p:sp>
        <p:nvSpPr>
          <p:cNvPr id="14" name="Google Shape;14;p3"/>
          <p:cNvSpPr txBox="1">
            <a:spLocks noGrp="1"/>
          </p:cNvSpPr>
          <p:nvPr>
            <p:ph type="ctrTitle"/>
          </p:nvPr>
        </p:nvSpPr>
        <p:spPr>
          <a:xfrm>
            <a:off x="914400" y="3635123"/>
            <a:ext cx="10363200" cy="1546400"/>
          </a:xfrm>
          <a:prstGeom prst="rect">
            <a:avLst/>
          </a:prstGeom>
        </p:spPr>
        <p:txBody>
          <a:bodyPr spcFirstLastPara="1" wrap="square" lIns="91425" tIns="91425" rIns="91425" bIns="91425" anchor="b" anchorCtr="0"/>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15" name="Google Shape;15;p3"/>
          <p:cNvSpPr txBox="1">
            <a:spLocks noGrp="1"/>
          </p:cNvSpPr>
          <p:nvPr>
            <p:ph type="subTitle" idx="1"/>
          </p:nvPr>
        </p:nvSpPr>
        <p:spPr>
          <a:xfrm>
            <a:off x="914400" y="5107537"/>
            <a:ext cx="10363200" cy="10464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1800"/>
              <a:buNone/>
              <a:defRPr>
                <a:solidFill>
                  <a:srgbClr val="FFFFFF"/>
                </a:solidFill>
              </a:defRPr>
            </a:lvl1pPr>
            <a:lvl2pPr lvl="1" rtl="0">
              <a:spcBef>
                <a:spcPts val="0"/>
              </a:spcBef>
              <a:spcAft>
                <a:spcPts val="0"/>
              </a:spcAft>
              <a:buClr>
                <a:srgbClr val="FFFFFF"/>
              </a:buClr>
              <a:buSzPts val="3000"/>
              <a:buNone/>
              <a:defRPr sz="4000">
                <a:solidFill>
                  <a:srgbClr val="FFFFFF"/>
                </a:solidFill>
              </a:defRPr>
            </a:lvl2pPr>
            <a:lvl3pPr lvl="2" rtl="0">
              <a:spcBef>
                <a:spcPts val="0"/>
              </a:spcBef>
              <a:spcAft>
                <a:spcPts val="0"/>
              </a:spcAft>
              <a:buClr>
                <a:srgbClr val="FFFFFF"/>
              </a:buClr>
              <a:buSzPts val="3000"/>
              <a:buNone/>
              <a:defRPr sz="4000">
                <a:solidFill>
                  <a:srgbClr val="FFFFFF"/>
                </a:solidFill>
              </a:defRPr>
            </a:lvl3pPr>
            <a:lvl4pPr lvl="3" rtl="0">
              <a:spcBef>
                <a:spcPts val="0"/>
              </a:spcBef>
              <a:spcAft>
                <a:spcPts val="0"/>
              </a:spcAft>
              <a:buClr>
                <a:srgbClr val="FFFFFF"/>
              </a:buClr>
              <a:buSzPts val="3000"/>
              <a:buNone/>
              <a:defRPr sz="4000">
                <a:solidFill>
                  <a:srgbClr val="FFFFFF"/>
                </a:solidFill>
              </a:defRPr>
            </a:lvl4pPr>
            <a:lvl5pPr lvl="4" rtl="0">
              <a:spcBef>
                <a:spcPts val="0"/>
              </a:spcBef>
              <a:spcAft>
                <a:spcPts val="0"/>
              </a:spcAft>
              <a:buClr>
                <a:srgbClr val="FFFFFF"/>
              </a:buClr>
              <a:buSzPts val="3000"/>
              <a:buNone/>
              <a:defRPr sz="4000">
                <a:solidFill>
                  <a:srgbClr val="FFFFFF"/>
                </a:solidFill>
              </a:defRPr>
            </a:lvl5pPr>
            <a:lvl6pPr lvl="5" rtl="0">
              <a:spcBef>
                <a:spcPts val="0"/>
              </a:spcBef>
              <a:spcAft>
                <a:spcPts val="0"/>
              </a:spcAft>
              <a:buClr>
                <a:srgbClr val="FFFFFF"/>
              </a:buClr>
              <a:buSzPts val="3000"/>
              <a:buNone/>
              <a:defRPr sz="4000">
                <a:solidFill>
                  <a:srgbClr val="FFFFFF"/>
                </a:solidFill>
              </a:defRPr>
            </a:lvl6pPr>
            <a:lvl7pPr lvl="6" rtl="0">
              <a:spcBef>
                <a:spcPts val="0"/>
              </a:spcBef>
              <a:spcAft>
                <a:spcPts val="0"/>
              </a:spcAft>
              <a:buClr>
                <a:srgbClr val="FFFFFF"/>
              </a:buClr>
              <a:buSzPts val="3000"/>
              <a:buNone/>
              <a:defRPr sz="4000">
                <a:solidFill>
                  <a:srgbClr val="FFFFFF"/>
                </a:solidFill>
              </a:defRPr>
            </a:lvl7pPr>
            <a:lvl8pPr lvl="7" rtl="0">
              <a:spcBef>
                <a:spcPts val="0"/>
              </a:spcBef>
              <a:spcAft>
                <a:spcPts val="0"/>
              </a:spcAft>
              <a:buClr>
                <a:srgbClr val="FFFFFF"/>
              </a:buClr>
              <a:buSzPts val="3000"/>
              <a:buNone/>
              <a:defRPr sz="4000">
                <a:solidFill>
                  <a:srgbClr val="FFFFFF"/>
                </a:solidFill>
              </a:defRPr>
            </a:lvl8pPr>
            <a:lvl9pPr lvl="8" rtl="0">
              <a:spcBef>
                <a:spcPts val="0"/>
              </a:spcBef>
              <a:spcAft>
                <a:spcPts val="0"/>
              </a:spcAft>
              <a:buClr>
                <a:srgbClr val="FFFFFF"/>
              </a:buClr>
              <a:buSzPts val="3000"/>
              <a:buNone/>
              <a:defRPr sz="4000">
                <a:solidFill>
                  <a:srgbClr val="FFFFFF"/>
                </a:solidFill>
              </a:defRPr>
            </a:lvl9pPr>
          </a:lstStyle>
          <a:p>
            <a:endParaRPr/>
          </a:p>
        </p:txBody>
      </p:sp>
    </p:spTree>
    <p:extLst>
      <p:ext uri="{BB962C8B-B14F-4D97-AF65-F5344CB8AC3E}">
        <p14:creationId xmlns:p14="http://schemas.microsoft.com/office/powerpoint/2010/main" val="34879456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Quote">
  <p:cSld name="Quote">
    <p:spTree>
      <p:nvGrpSpPr>
        <p:cNvPr id="1" name="Shape 16"/>
        <p:cNvGrpSpPr/>
        <p:nvPr/>
      </p:nvGrpSpPr>
      <p:grpSpPr>
        <a:xfrm>
          <a:off x="0" y="0"/>
          <a:ext cx="0" cy="0"/>
          <a:chOff x="0" y="0"/>
          <a:chExt cx="0" cy="0"/>
        </a:xfrm>
      </p:grpSpPr>
      <p:sp>
        <p:nvSpPr>
          <p:cNvPr id="18" name="Google Shape;18;p4"/>
          <p:cNvSpPr txBox="1">
            <a:spLocks noGrp="1"/>
          </p:cNvSpPr>
          <p:nvPr>
            <p:ph type="body" idx="1"/>
          </p:nvPr>
        </p:nvSpPr>
        <p:spPr>
          <a:xfrm>
            <a:off x="2342933" y="2882400"/>
            <a:ext cx="7506400" cy="1093200"/>
          </a:xfrm>
          <a:prstGeom prst="rect">
            <a:avLst/>
          </a:prstGeom>
        </p:spPr>
        <p:txBody>
          <a:bodyPr spcFirstLastPara="1" wrap="square" lIns="91425" tIns="91425" rIns="91425" bIns="91425" anchor="ctr" anchorCtr="0"/>
          <a:lstStyle>
            <a:lvl1pPr marL="609585" lvl="0" indent="-558786" algn="ctr" rtl="0">
              <a:spcBef>
                <a:spcPts val="800"/>
              </a:spcBef>
              <a:spcAft>
                <a:spcPts val="0"/>
              </a:spcAft>
              <a:buClr>
                <a:srgbClr val="434343"/>
              </a:buClr>
              <a:buSzPts val="3000"/>
              <a:buChar char="●"/>
              <a:defRPr sz="4000" i="1">
                <a:solidFill>
                  <a:srgbClr val="434343"/>
                </a:solidFill>
              </a:defRPr>
            </a:lvl1pPr>
            <a:lvl2pPr marL="1219170" lvl="1" indent="-558786" algn="ctr" rtl="0">
              <a:spcBef>
                <a:spcPts val="0"/>
              </a:spcBef>
              <a:spcAft>
                <a:spcPts val="0"/>
              </a:spcAft>
              <a:buClr>
                <a:srgbClr val="434343"/>
              </a:buClr>
              <a:buSzPts val="3000"/>
              <a:buChar char="○"/>
              <a:defRPr sz="4000" i="1">
                <a:solidFill>
                  <a:srgbClr val="434343"/>
                </a:solidFill>
              </a:defRPr>
            </a:lvl2pPr>
            <a:lvl3pPr marL="1828754" lvl="2" indent="-558786" algn="ctr" rtl="0">
              <a:spcBef>
                <a:spcPts val="0"/>
              </a:spcBef>
              <a:spcAft>
                <a:spcPts val="0"/>
              </a:spcAft>
              <a:buClr>
                <a:srgbClr val="434343"/>
              </a:buClr>
              <a:buSzPts val="3000"/>
              <a:buChar char="■"/>
              <a:defRPr sz="4000" i="1">
                <a:solidFill>
                  <a:srgbClr val="434343"/>
                </a:solidFill>
              </a:defRPr>
            </a:lvl3pPr>
            <a:lvl4pPr marL="2438339" lvl="3" indent="-558786" algn="ctr" rtl="0">
              <a:spcBef>
                <a:spcPts val="0"/>
              </a:spcBef>
              <a:spcAft>
                <a:spcPts val="0"/>
              </a:spcAft>
              <a:buClr>
                <a:srgbClr val="434343"/>
              </a:buClr>
              <a:buSzPts val="3000"/>
              <a:buChar char="●"/>
              <a:defRPr sz="4000" i="1">
                <a:solidFill>
                  <a:srgbClr val="434343"/>
                </a:solidFill>
              </a:defRPr>
            </a:lvl4pPr>
            <a:lvl5pPr marL="3047924" lvl="4" indent="-558786" algn="ctr" rtl="0">
              <a:spcBef>
                <a:spcPts val="0"/>
              </a:spcBef>
              <a:spcAft>
                <a:spcPts val="0"/>
              </a:spcAft>
              <a:buClr>
                <a:srgbClr val="434343"/>
              </a:buClr>
              <a:buSzPts val="3000"/>
              <a:buChar char="○"/>
              <a:defRPr sz="4000" i="1">
                <a:solidFill>
                  <a:srgbClr val="434343"/>
                </a:solidFill>
              </a:defRPr>
            </a:lvl5pPr>
            <a:lvl6pPr marL="3657509" lvl="5" indent="-558786" algn="ctr" rtl="0">
              <a:spcBef>
                <a:spcPts val="0"/>
              </a:spcBef>
              <a:spcAft>
                <a:spcPts val="0"/>
              </a:spcAft>
              <a:buClr>
                <a:srgbClr val="434343"/>
              </a:buClr>
              <a:buSzPts val="3000"/>
              <a:buChar char="■"/>
              <a:defRPr sz="4000" i="1">
                <a:solidFill>
                  <a:srgbClr val="434343"/>
                </a:solidFill>
              </a:defRPr>
            </a:lvl6pPr>
            <a:lvl7pPr marL="4267093" lvl="6" indent="-558786" algn="ctr" rtl="0">
              <a:spcBef>
                <a:spcPts val="0"/>
              </a:spcBef>
              <a:spcAft>
                <a:spcPts val="0"/>
              </a:spcAft>
              <a:buClr>
                <a:srgbClr val="434343"/>
              </a:buClr>
              <a:buSzPts val="3000"/>
              <a:buChar char="●"/>
              <a:defRPr sz="4000" i="1">
                <a:solidFill>
                  <a:srgbClr val="434343"/>
                </a:solidFill>
              </a:defRPr>
            </a:lvl7pPr>
            <a:lvl8pPr marL="4876678" lvl="7" indent="-558786" algn="ctr" rtl="0">
              <a:spcBef>
                <a:spcPts val="0"/>
              </a:spcBef>
              <a:spcAft>
                <a:spcPts val="0"/>
              </a:spcAft>
              <a:buClr>
                <a:srgbClr val="434343"/>
              </a:buClr>
              <a:buSzPts val="3000"/>
              <a:buChar char="○"/>
              <a:defRPr sz="4000" i="1">
                <a:solidFill>
                  <a:srgbClr val="434343"/>
                </a:solidFill>
              </a:defRPr>
            </a:lvl8pPr>
            <a:lvl9pPr marL="5486263" lvl="8" indent="-558786" algn="ctr">
              <a:spcBef>
                <a:spcPts val="0"/>
              </a:spcBef>
              <a:spcAft>
                <a:spcPts val="0"/>
              </a:spcAft>
              <a:buClr>
                <a:srgbClr val="434343"/>
              </a:buClr>
              <a:buSzPts val="3000"/>
              <a:buChar char="■"/>
              <a:defRPr sz="4000" i="1">
                <a:solidFill>
                  <a:srgbClr val="434343"/>
                </a:solidFill>
              </a:defRPr>
            </a:lvl9pPr>
          </a:lstStyle>
          <a:p>
            <a:endParaRPr/>
          </a:p>
        </p:txBody>
      </p:sp>
      <p:sp>
        <p:nvSpPr>
          <p:cNvPr id="20" name="Google Shape;20;p4"/>
          <p:cNvSpPr txBox="1">
            <a:spLocks noGrp="1"/>
          </p:cNvSpPr>
          <p:nvPr>
            <p:ph type="sldNum" idx="12"/>
          </p:nvPr>
        </p:nvSpPr>
        <p:spPr>
          <a:xfrm>
            <a:off x="11472533" y="6120400"/>
            <a:ext cx="719600" cy="737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23134205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 3 columns">
  <p:cSld name="Title + 3 columns">
    <p:spTree>
      <p:nvGrpSpPr>
        <p:cNvPr id="1" name="Shape 32"/>
        <p:cNvGrpSpPr/>
        <p:nvPr/>
      </p:nvGrpSpPr>
      <p:grpSpPr>
        <a:xfrm>
          <a:off x="0" y="0"/>
          <a:ext cx="0" cy="0"/>
          <a:chOff x="0" y="0"/>
          <a:chExt cx="0" cy="0"/>
        </a:xfrm>
      </p:grpSpPr>
      <p:sp>
        <p:nvSpPr>
          <p:cNvPr id="34" name="Google Shape;34;p7"/>
          <p:cNvSpPr txBox="1">
            <a:spLocks noGrp="1"/>
          </p:cNvSpPr>
          <p:nvPr>
            <p:ph type="title"/>
          </p:nvPr>
        </p:nvSpPr>
        <p:spPr>
          <a:xfrm>
            <a:off x="1229333" y="1189033"/>
            <a:ext cx="9154800" cy="1143200"/>
          </a:xfrm>
          <a:prstGeom prst="rect">
            <a:avLst/>
          </a:prstGeom>
        </p:spPr>
        <p:txBody>
          <a:bodyPr spcFirstLastPara="1" wrap="square" lIns="91425" tIns="91425" rIns="91425" bIns="91425" anchor="t" anchorCtr="0"/>
          <a:lstStyle>
            <a:lvl1pPr lvl="0" rtl="0">
              <a:spcBef>
                <a:spcPts val="0"/>
              </a:spcBef>
              <a:spcAft>
                <a:spcPts val="0"/>
              </a:spcAft>
              <a:buSzPts val="5800"/>
              <a:buNone/>
              <a:defRPr/>
            </a:lvl1pPr>
            <a:lvl2pPr lvl="1" rtl="0">
              <a:spcBef>
                <a:spcPts val="0"/>
              </a:spcBef>
              <a:spcAft>
                <a:spcPts val="0"/>
              </a:spcAft>
              <a:buSzPts val="5800"/>
              <a:buNone/>
              <a:defRPr/>
            </a:lvl2pPr>
            <a:lvl3pPr lvl="2" rtl="0">
              <a:spcBef>
                <a:spcPts val="0"/>
              </a:spcBef>
              <a:spcAft>
                <a:spcPts val="0"/>
              </a:spcAft>
              <a:buSzPts val="5800"/>
              <a:buNone/>
              <a:defRPr/>
            </a:lvl3pPr>
            <a:lvl4pPr lvl="3" rtl="0">
              <a:spcBef>
                <a:spcPts val="0"/>
              </a:spcBef>
              <a:spcAft>
                <a:spcPts val="0"/>
              </a:spcAft>
              <a:buSzPts val="5800"/>
              <a:buNone/>
              <a:defRPr/>
            </a:lvl4pPr>
            <a:lvl5pPr lvl="4" rtl="0">
              <a:spcBef>
                <a:spcPts val="0"/>
              </a:spcBef>
              <a:spcAft>
                <a:spcPts val="0"/>
              </a:spcAft>
              <a:buSzPts val="5800"/>
              <a:buNone/>
              <a:defRPr/>
            </a:lvl5pPr>
            <a:lvl6pPr lvl="5" rtl="0">
              <a:spcBef>
                <a:spcPts val="0"/>
              </a:spcBef>
              <a:spcAft>
                <a:spcPts val="0"/>
              </a:spcAft>
              <a:buSzPts val="5800"/>
              <a:buNone/>
              <a:defRPr/>
            </a:lvl6pPr>
            <a:lvl7pPr lvl="6" rtl="0">
              <a:spcBef>
                <a:spcPts val="0"/>
              </a:spcBef>
              <a:spcAft>
                <a:spcPts val="0"/>
              </a:spcAft>
              <a:buSzPts val="5800"/>
              <a:buNone/>
              <a:defRPr/>
            </a:lvl7pPr>
            <a:lvl8pPr lvl="7" rtl="0">
              <a:spcBef>
                <a:spcPts val="0"/>
              </a:spcBef>
              <a:spcAft>
                <a:spcPts val="0"/>
              </a:spcAft>
              <a:buSzPts val="5800"/>
              <a:buNone/>
              <a:defRPr/>
            </a:lvl8pPr>
            <a:lvl9pPr lvl="8" rtl="0">
              <a:spcBef>
                <a:spcPts val="0"/>
              </a:spcBef>
              <a:spcAft>
                <a:spcPts val="0"/>
              </a:spcAft>
              <a:buSzPts val="5800"/>
              <a:buNone/>
              <a:defRPr/>
            </a:lvl9pPr>
          </a:lstStyle>
          <a:p>
            <a:endParaRPr/>
          </a:p>
        </p:txBody>
      </p:sp>
      <p:sp>
        <p:nvSpPr>
          <p:cNvPr id="35" name="Google Shape;35;p7"/>
          <p:cNvSpPr txBox="1">
            <a:spLocks noGrp="1"/>
          </p:cNvSpPr>
          <p:nvPr>
            <p:ph type="body" idx="1"/>
          </p:nvPr>
        </p:nvSpPr>
        <p:spPr>
          <a:xfrm>
            <a:off x="1229333" y="2574000"/>
            <a:ext cx="3109600" cy="3892000"/>
          </a:xfrm>
          <a:prstGeom prst="rect">
            <a:avLst/>
          </a:prstGeom>
        </p:spPr>
        <p:txBody>
          <a:bodyPr spcFirstLastPara="1" wrap="square" lIns="91425" tIns="91425" rIns="91425" bIns="91425" anchor="t" anchorCtr="0"/>
          <a:lstStyle>
            <a:lvl1pPr marL="609585" lvl="0" indent="-423323" rtl="0">
              <a:spcBef>
                <a:spcPts val="800"/>
              </a:spcBef>
              <a:spcAft>
                <a:spcPts val="0"/>
              </a:spcAft>
              <a:buSzPts val="1400"/>
              <a:buChar char="●"/>
              <a:defRPr sz="1867"/>
            </a:lvl1pPr>
            <a:lvl2pPr marL="1219170" lvl="1" indent="-423323" rtl="0">
              <a:spcBef>
                <a:spcPts val="0"/>
              </a:spcBef>
              <a:spcAft>
                <a:spcPts val="0"/>
              </a:spcAft>
              <a:buSzPts val="1400"/>
              <a:buChar char="○"/>
              <a:defRPr sz="1867"/>
            </a:lvl2pPr>
            <a:lvl3pPr marL="1828754" lvl="2" indent="-423323" rtl="0">
              <a:spcBef>
                <a:spcPts val="0"/>
              </a:spcBef>
              <a:spcAft>
                <a:spcPts val="0"/>
              </a:spcAft>
              <a:buSzPts val="1400"/>
              <a:buChar char="■"/>
              <a:defRPr sz="1867"/>
            </a:lvl3pPr>
            <a:lvl4pPr marL="2438339" lvl="3" indent="-423323" rtl="0">
              <a:spcBef>
                <a:spcPts val="0"/>
              </a:spcBef>
              <a:spcAft>
                <a:spcPts val="0"/>
              </a:spcAft>
              <a:buSzPts val="1400"/>
              <a:buChar char="●"/>
              <a:defRPr sz="1867"/>
            </a:lvl4pPr>
            <a:lvl5pPr marL="3047924" lvl="4" indent="-423323" rtl="0">
              <a:spcBef>
                <a:spcPts val="0"/>
              </a:spcBef>
              <a:spcAft>
                <a:spcPts val="0"/>
              </a:spcAft>
              <a:buSzPts val="1400"/>
              <a:buChar char="○"/>
              <a:defRPr sz="1867"/>
            </a:lvl5pPr>
            <a:lvl6pPr marL="3657509" lvl="5" indent="-423323" rtl="0">
              <a:spcBef>
                <a:spcPts val="0"/>
              </a:spcBef>
              <a:spcAft>
                <a:spcPts val="0"/>
              </a:spcAft>
              <a:buSzPts val="1400"/>
              <a:buChar char="■"/>
              <a:defRPr sz="1867"/>
            </a:lvl6pPr>
            <a:lvl7pPr marL="4267093" lvl="6" indent="-423323" rtl="0">
              <a:spcBef>
                <a:spcPts val="0"/>
              </a:spcBef>
              <a:spcAft>
                <a:spcPts val="0"/>
              </a:spcAft>
              <a:buSzPts val="1400"/>
              <a:buChar char="●"/>
              <a:defRPr sz="1867"/>
            </a:lvl7pPr>
            <a:lvl8pPr marL="4876678" lvl="7" indent="-423323" rtl="0">
              <a:spcBef>
                <a:spcPts val="0"/>
              </a:spcBef>
              <a:spcAft>
                <a:spcPts val="0"/>
              </a:spcAft>
              <a:buSzPts val="1400"/>
              <a:buChar char="○"/>
              <a:defRPr sz="1867"/>
            </a:lvl8pPr>
            <a:lvl9pPr marL="5486263" lvl="8" indent="-423323" rtl="0">
              <a:spcBef>
                <a:spcPts val="0"/>
              </a:spcBef>
              <a:spcAft>
                <a:spcPts val="0"/>
              </a:spcAft>
              <a:buSzPts val="1400"/>
              <a:buChar char="■"/>
              <a:defRPr sz="1867"/>
            </a:lvl9pPr>
          </a:lstStyle>
          <a:p>
            <a:endParaRPr/>
          </a:p>
        </p:txBody>
      </p:sp>
      <p:sp>
        <p:nvSpPr>
          <p:cNvPr id="36" name="Google Shape;36;p7"/>
          <p:cNvSpPr txBox="1">
            <a:spLocks noGrp="1"/>
          </p:cNvSpPr>
          <p:nvPr>
            <p:ph type="body" idx="2"/>
          </p:nvPr>
        </p:nvSpPr>
        <p:spPr>
          <a:xfrm>
            <a:off x="4498371" y="2574000"/>
            <a:ext cx="3109600" cy="3892000"/>
          </a:xfrm>
          <a:prstGeom prst="rect">
            <a:avLst/>
          </a:prstGeom>
        </p:spPr>
        <p:txBody>
          <a:bodyPr spcFirstLastPara="1" wrap="square" lIns="91425" tIns="91425" rIns="91425" bIns="91425" anchor="t" anchorCtr="0"/>
          <a:lstStyle>
            <a:lvl1pPr marL="609585" lvl="0" indent="-423323" rtl="0">
              <a:spcBef>
                <a:spcPts val="800"/>
              </a:spcBef>
              <a:spcAft>
                <a:spcPts val="0"/>
              </a:spcAft>
              <a:buSzPts val="1400"/>
              <a:buChar char="●"/>
              <a:defRPr sz="1867"/>
            </a:lvl1pPr>
            <a:lvl2pPr marL="1219170" lvl="1" indent="-423323" rtl="0">
              <a:spcBef>
                <a:spcPts val="0"/>
              </a:spcBef>
              <a:spcAft>
                <a:spcPts val="0"/>
              </a:spcAft>
              <a:buSzPts val="1400"/>
              <a:buChar char="○"/>
              <a:defRPr sz="1867"/>
            </a:lvl2pPr>
            <a:lvl3pPr marL="1828754" lvl="2" indent="-423323" rtl="0">
              <a:spcBef>
                <a:spcPts val="0"/>
              </a:spcBef>
              <a:spcAft>
                <a:spcPts val="0"/>
              </a:spcAft>
              <a:buSzPts val="1400"/>
              <a:buChar char="■"/>
              <a:defRPr sz="1867"/>
            </a:lvl3pPr>
            <a:lvl4pPr marL="2438339" lvl="3" indent="-423323" rtl="0">
              <a:spcBef>
                <a:spcPts val="0"/>
              </a:spcBef>
              <a:spcAft>
                <a:spcPts val="0"/>
              </a:spcAft>
              <a:buSzPts val="1400"/>
              <a:buChar char="●"/>
              <a:defRPr sz="1867"/>
            </a:lvl4pPr>
            <a:lvl5pPr marL="3047924" lvl="4" indent="-423323" rtl="0">
              <a:spcBef>
                <a:spcPts val="0"/>
              </a:spcBef>
              <a:spcAft>
                <a:spcPts val="0"/>
              </a:spcAft>
              <a:buSzPts val="1400"/>
              <a:buChar char="○"/>
              <a:defRPr sz="1867"/>
            </a:lvl5pPr>
            <a:lvl6pPr marL="3657509" lvl="5" indent="-423323" rtl="0">
              <a:spcBef>
                <a:spcPts val="0"/>
              </a:spcBef>
              <a:spcAft>
                <a:spcPts val="0"/>
              </a:spcAft>
              <a:buSzPts val="1400"/>
              <a:buChar char="■"/>
              <a:defRPr sz="1867"/>
            </a:lvl6pPr>
            <a:lvl7pPr marL="4267093" lvl="6" indent="-423323" rtl="0">
              <a:spcBef>
                <a:spcPts val="0"/>
              </a:spcBef>
              <a:spcAft>
                <a:spcPts val="0"/>
              </a:spcAft>
              <a:buSzPts val="1400"/>
              <a:buChar char="●"/>
              <a:defRPr sz="1867"/>
            </a:lvl7pPr>
            <a:lvl8pPr marL="4876678" lvl="7" indent="-423323" rtl="0">
              <a:spcBef>
                <a:spcPts val="0"/>
              </a:spcBef>
              <a:spcAft>
                <a:spcPts val="0"/>
              </a:spcAft>
              <a:buSzPts val="1400"/>
              <a:buChar char="○"/>
              <a:defRPr sz="1867"/>
            </a:lvl8pPr>
            <a:lvl9pPr marL="5486263" lvl="8" indent="-423323" rtl="0">
              <a:spcBef>
                <a:spcPts val="0"/>
              </a:spcBef>
              <a:spcAft>
                <a:spcPts val="0"/>
              </a:spcAft>
              <a:buSzPts val="1400"/>
              <a:buChar char="■"/>
              <a:defRPr sz="1867"/>
            </a:lvl9pPr>
          </a:lstStyle>
          <a:p>
            <a:endParaRPr/>
          </a:p>
        </p:txBody>
      </p:sp>
      <p:sp>
        <p:nvSpPr>
          <p:cNvPr id="37" name="Google Shape;37;p7"/>
          <p:cNvSpPr txBox="1">
            <a:spLocks noGrp="1"/>
          </p:cNvSpPr>
          <p:nvPr>
            <p:ph type="body" idx="3"/>
          </p:nvPr>
        </p:nvSpPr>
        <p:spPr>
          <a:xfrm>
            <a:off x="7767409" y="2574000"/>
            <a:ext cx="3109600" cy="3892000"/>
          </a:xfrm>
          <a:prstGeom prst="rect">
            <a:avLst/>
          </a:prstGeom>
        </p:spPr>
        <p:txBody>
          <a:bodyPr spcFirstLastPara="1" wrap="square" lIns="91425" tIns="91425" rIns="91425" bIns="91425" anchor="t" anchorCtr="0"/>
          <a:lstStyle>
            <a:lvl1pPr marL="609585" lvl="0" indent="-423323" rtl="0">
              <a:spcBef>
                <a:spcPts val="800"/>
              </a:spcBef>
              <a:spcAft>
                <a:spcPts val="0"/>
              </a:spcAft>
              <a:buSzPts val="1400"/>
              <a:buChar char="●"/>
              <a:defRPr sz="1867"/>
            </a:lvl1pPr>
            <a:lvl2pPr marL="1219170" lvl="1" indent="-423323" rtl="0">
              <a:spcBef>
                <a:spcPts val="0"/>
              </a:spcBef>
              <a:spcAft>
                <a:spcPts val="0"/>
              </a:spcAft>
              <a:buSzPts val="1400"/>
              <a:buChar char="○"/>
              <a:defRPr sz="1867"/>
            </a:lvl2pPr>
            <a:lvl3pPr marL="1828754" lvl="2" indent="-423323" rtl="0">
              <a:spcBef>
                <a:spcPts val="0"/>
              </a:spcBef>
              <a:spcAft>
                <a:spcPts val="0"/>
              </a:spcAft>
              <a:buSzPts val="1400"/>
              <a:buChar char="■"/>
              <a:defRPr sz="1867"/>
            </a:lvl3pPr>
            <a:lvl4pPr marL="2438339" lvl="3" indent="-423323" rtl="0">
              <a:spcBef>
                <a:spcPts val="0"/>
              </a:spcBef>
              <a:spcAft>
                <a:spcPts val="0"/>
              </a:spcAft>
              <a:buSzPts val="1400"/>
              <a:buChar char="●"/>
              <a:defRPr sz="1867"/>
            </a:lvl4pPr>
            <a:lvl5pPr marL="3047924" lvl="4" indent="-423323" rtl="0">
              <a:spcBef>
                <a:spcPts val="0"/>
              </a:spcBef>
              <a:spcAft>
                <a:spcPts val="0"/>
              </a:spcAft>
              <a:buSzPts val="1400"/>
              <a:buChar char="○"/>
              <a:defRPr sz="1867"/>
            </a:lvl5pPr>
            <a:lvl6pPr marL="3657509" lvl="5" indent="-423323" rtl="0">
              <a:spcBef>
                <a:spcPts val="0"/>
              </a:spcBef>
              <a:spcAft>
                <a:spcPts val="0"/>
              </a:spcAft>
              <a:buSzPts val="1400"/>
              <a:buChar char="■"/>
              <a:defRPr sz="1867"/>
            </a:lvl6pPr>
            <a:lvl7pPr marL="4267093" lvl="6" indent="-423323" rtl="0">
              <a:spcBef>
                <a:spcPts val="0"/>
              </a:spcBef>
              <a:spcAft>
                <a:spcPts val="0"/>
              </a:spcAft>
              <a:buSzPts val="1400"/>
              <a:buChar char="●"/>
              <a:defRPr sz="1867"/>
            </a:lvl7pPr>
            <a:lvl8pPr marL="4876678" lvl="7" indent="-423323" rtl="0">
              <a:spcBef>
                <a:spcPts val="0"/>
              </a:spcBef>
              <a:spcAft>
                <a:spcPts val="0"/>
              </a:spcAft>
              <a:buSzPts val="1400"/>
              <a:buChar char="○"/>
              <a:defRPr sz="1867"/>
            </a:lvl8pPr>
            <a:lvl9pPr marL="5486263" lvl="8" indent="-423323" rtl="0">
              <a:spcBef>
                <a:spcPts val="0"/>
              </a:spcBef>
              <a:spcAft>
                <a:spcPts val="0"/>
              </a:spcAft>
              <a:buSzPts val="1400"/>
              <a:buChar char="■"/>
              <a:defRPr sz="1867"/>
            </a:lvl9pPr>
          </a:lstStyle>
          <a:p>
            <a:endParaRPr/>
          </a:p>
        </p:txBody>
      </p:sp>
      <p:sp>
        <p:nvSpPr>
          <p:cNvPr id="38" name="Google Shape;38;p7"/>
          <p:cNvSpPr txBox="1">
            <a:spLocks noGrp="1"/>
          </p:cNvSpPr>
          <p:nvPr>
            <p:ph type="sldNum" idx="12"/>
          </p:nvPr>
        </p:nvSpPr>
        <p:spPr>
          <a:xfrm>
            <a:off x="11472533" y="6120400"/>
            <a:ext cx="719600" cy="737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883456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CEF607B-A47E-422C-9BEF-122CCDB7C526}" type="datetime1">
              <a:rPr lang="en-US" smtClean="0"/>
              <a:pPr/>
              <a:t>5/31/2023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2905987594"/>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2362201"/>
            <a:ext cx="10363200" cy="2200275"/>
          </a:xfrm>
        </p:spPr>
        <p:txBody>
          <a:bodyPr anchor="b">
            <a:normAutofit/>
          </a:bodyPr>
          <a:lstStyle>
            <a:lvl1pPr algn="l">
              <a:defRPr sz="6400" b="0" cap="all"/>
            </a:lvl1pPr>
          </a:lstStyle>
          <a:p>
            <a:r>
              <a:rPr lang="en-US"/>
              <a:t>Click to edit Master title style</a:t>
            </a:r>
            <a:endParaRPr lang="en-US" dirty="0"/>
          </a:p>
        </p:txBody>
      </p:sp>
      <p:sp>
        <p:nvSpPr>
          <p:cNvPr id="3" name="Text Placeholder 2"/>
          <p:cNvSpPr>
            <a:spLocks noGrp="1"/>
          </p:cNvSpPr>
          <p:nvPr>
            <p:ph type="body" idx="1"/>
          </p:nvPr>
        </p:nvSpPr>
        <p:spPr>
          <a:xfrm>
            <a:off x="963084" y="4626865"/>
            <a:ext cx="10363200" cy="1500187"/>
          </a:xfrm>
        </p:spPr>
        <p:txBody>
          <a:bodyPr anchor="t">
            <a:normAutofit/>
          </a:bodyPr>
          <a:lstStyle>
            <a:lvl1pPr marL="0" indent="0">
              <a:buNone/>
              <a:defRPr sz="3200">
                <a:solidFill>
                  <a:schemeClr val="tx2"/>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9A7CB-BEE6-4F99-898E-913F06E8E125}" type="datetime1">
              <a:rPr lang="en-US" smtClean="0"/>
              <a:pPr/>
              <a:t>5/31/2023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lgn="ctr"/>
            <a:fld id="{00000000-1234-1234-1234-123412341234}" type="slidenum">
              <a:rPr lang="en" smtClean="0"/>
              <a:pPr algn="ctr"/>
              <a:t>‹#›</a:t>
            </a:fld>
            <a:endParaRPr lang="en"/>
          </a:p>
        </p:txBody>
      </p:sp>
      <p:cxnSp>
        <p:nvCxnSpPr>
          <p:cNvPr id="7" name="Straight Connector 6"/>
          <p:cNvCxnSpPr/>
          <p:nvPr/>
        </p:nvCxnSpPr>
        <p:spPr>
          <a:xfrm>
            <a:off x="975360" y="4599433"/>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8002806"/>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73352"/>
            <a:ext cx="5384800" cy="4718304"/>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73352"/>
            <a:ext cx="5384800" cy="4718304"/>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EE300C-6FC5-4FC3-AF1A-075E4F50620D}" type="datetime1">
              <a:rPr lang="en-US" smtClean="0"/>
              <a:pPr/>
              <a:t>5/31/2023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115436426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676400"/>
            <a:ext cx="5242560" cy="639763"/>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667" b="0">
                <a:solidFill>
                  <a:schemeClr val="tx2"/>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609600" y="2438400"/>
            <a:ext cx="5242560"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39840" y="1676400"/>
            <a:ext cx="5242560" cy="639763"/>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667" b="0" kern="1200" dirty="0" smtClean="0">
                <a:solidFill>
                  <a:schemeClr val="tx2"/>
                </a:solidFill>
                <a:latin typeface="+mn-lt"/>
                <a:ea typeface="+mn-ea"/>
                <a:cs typeface="+mn-cs"/>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339840" y="2438400"/>
            <a:ext cx="5242560"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95D-4A77-4DEB-B04C-9F4282A8BC04}" type="datetime1">
              <a:rPr lang="en-US" smtClean="0"/>
              <a:pPr/>
              <a:t>5/31/2023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lgn="ctr"/>
            <a:fld id="{00000000-1234-1234-1234-123412341234}" type="slidenum">
              <a:rPr lang="en" smtClean="0"/>
              <a:pPr algn="ctr"/>
              <a:t>‹#›</a:t>
            </a:fld>
            <a:endParaRPr lang="en"/>
          </a:p>
        </p:txBody>
      </p:sp>
      <p:cxnSp>
        <p:nvCxnSpPr>
          <p:cNvPr id="11" name="Straight Connector 10"/>
          <p:cNvCxnSpPr/>
          <p:nvPr/>
        </p:nvCxnSpPr>
        <p:spPr>
          <a:xfrm rot="5400000">
            <a:off x="3741949" y="4045691"/>
            <a:ext cx="4709160" cy="1059"/>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365834"/>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2B28685-4D0C-42D5-8013-B5904CD1FCBC}" type="datetime1">
              <a:rPr lang="en-US" smtClean="0"/>
              <a:pPr/>
              <a:t>5/31/2023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382180763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226C0-9885-4BA9-BBFA-A52CBFEBB775}" type="datetime1">
              <a:rPr lang="en-US" smtClean="0"/>
              <a:pPr/>
              <a:t>5/31/2023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3849919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080"/>
            <a:ext cx="2852928" cy="1261872"/>
          </a:xfrm>
        </p:spPr>
        <p:txBody>
          <a:bodyPr anchor="b">
            <a:noAutofit/>
          </a:bodyPr>
          <a:lstStyle>
            <a:lvl1pPr algn="l">
              <a:defRPr sz="3200" b="0"/>
            </a:lvl1pPr>
          </a:lstStyle>
          <a:p>
            <a:r>
              <a:rPr lang="en-US"/>
              <a:t>Click to edit Master title style</a:t>
            </a:r>
            <a:endParaRPr lang="en-US" dirty="0"/>
          </a:p>
        </p:txBody>
      </p:sp>
      <p:sp>
        <p:nvSpPr>
          <p:cNvPr id="3" name="Content Placeholder 2"/>
          <p:cNvSpPr>
            <a:spLocks noGrp="1"/>
          </p:cNvSpPr>
          <p:nvPr>
            <p:ph idx="1"/>
          </p:nvPr>
        </p:nvSpPr>
        <p:spPr>
          <a:xfrm>
            <a:off x="3962400" y="792080"/>
            <a:ext cx="7620000" cy="5577840"/>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2130554"/>
            <a:ext cx="2852928" cy="4243615"/>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EBEE1B38-C5EB-4D66-9137-0AFE9CDEDE8F}" type="datetime1">
              <a:rPr lang="en-US" smtClean="0"/>
              <a:pPr/>
              <a:t>5/31/2023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ctr"/>
            <a:fld id="{00000000-1234-1234-1234-123412341234}" type="slidenum">
              <a:rPr lang="en" smtClean="0"/>
              <a:pPr algn="ctr"/>
              <a:t>‹#›</a:t>
            </a:fld>
            <a:endParaRPr lang="en"/>
          </a:p>
        </p:txBody>
      </p:sp>
      <p:cxnSp>
        <p:nvCxnSpPr>
          <p:cNvPr id="9" name="Straight Connector 8"/>
          <p:cNvCxnSpPr/>
          <p:nvPr/>
        </p:nvCxnSpPr>
        <p:spPr>
          <a:xfrm rot="5400000">
            <a:off x="912152" y="3579942"/>
            <a:ext cx="5577840" cy="211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721948"/>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480"/>
            <a:ext cx="2856907" cy="1264920"/>
          </a:xfrm>
        </p:spPr>
        <p:txBody>
          <a:bodyPr anchor="b">
            <a:normAutofit/>
          </a:bodyPr>
          <a:lstStyle>
            <a:lvl1pPr algn="l">
              <a:defRPr sz="3200" b="0"/>
            </a:lvl1pPr>
          </a:lstStyle>
          <a:p>
            <a:r>
              <a:rPr lang="en-US"/>
              <a:t>Click to edit Master title style</a:t>
            </a:r>
            <a:endParaRPr lang="en-US" dirty="0"/>
          </a:p>
        </p:txBody>
      </p:sp>
      <p:sp>
        <p:nvSpPr>
          <p:cNvPr id="3" name="Picture Placeholder 2"/>
          <p:cNvSpPr>
            <a:spLocks noGrp="1"/>
          </p:cNvSpPr>
          <p:nvPr>
            <p:ph type="pic" idx="1"/>
          </p:nvPr>
        </p:nvSpPr>
        <p:spPr>
          <a:xfrm>
            <a:off x="3811480" y="838201"/>
            <a:ext cx="787252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endParaRPr lang="en-US" dirty="0"/>
          </a:p>
        </p:txBody>
      </p:sp>
      <p:sp>
        <p:nvSpPr>
          <p:cNvPr id="4" name="Text Placeholder 3"/>
          <p:cNvSpPr>
            <a:spLocks noGrp="1"/>
          </p:cNvSpPr>
          <p:nvPr>
            <p:ph type="body" sz="half" idx="2"/>
          </p:nvPr>
        </p:nvSpPr>
        <p:spPr>
          <a:xfrm>
            <a:off x="609600" y="2133600"/>
            <a:ext cx="2852928" cy="4242816"/>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327B613C-1AD7-49D3-885D-F654C5CDBAA6}" type="datetime1">
              <a:rPr lang="en-US" smtClean="0"/>
              <a:pPr/>
              <a:t>5/31/2023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397509255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7"/>
          <a:srcRect/>
          <a:tile tx="0" ty="0" sx="100000" sy="100000" flip="none" algn="tl"/>
        </a:blipFill>
        <a:effectLst/>
      </p:bgPr>
    </p:bg>
    <p:spTree>
      <p:nvGrpSpPr>
        <p:cNvPr id="1" name=""/>
        <p:cNvGrpSpPr/>
        <p:nvPr/>
      </p:nvGrpSpPr>
      <p:grpSpPr>
        <a:xfrm>
          <a:off x="0" y="0"/>
          <a:ext cx="0" cy="0"/>
          <a:chOff x="0" y="0"/>
          <a:chExt cx="0" cy="0"/>
        </a:xfrm>
      </p:grpSpPr>
      <p:sp>
        <p:nvSpPr>
          <p:cNvPr id="10" name="Rectangle 9"/>
          <p:cNvSpPr/>
          <p:nvPr/>
        </p:nvSpPr>
        <p:spPr>
          <a:xfrm>
            <a:off x="0" y="220787"/>
            <a:ext cx="12192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itle Placeholder 1"/>
          <p:cNvSpPr>
            <a:spLocks noGrp="1"/>
          </p:cNvSpPr>
          <p:nvPr>
            <p:ph type="title"/>
          </p:nvPr>
        </p:nvSpPr>
        <p:spPr>
          <a:xfrm>
            <a:off x="609600" y="533400"/>
            <a:ext cx="109728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0"/>
            <a:ext cx="10972800" cy="4876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12192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 name="Date Placeholder 3"/>
          <p:cNvSpPr>
            <a:spLocks noGrp="1"/>
          </p:cNvSpPr>
          <p:nvPr>
            <p:ph type="dt" sz="half" idx="2"/>
          </p:nvPr>
        </p:nvSpPr>
        <p:spPr>
          <a:xfrm>
            <a:off x="609600" y="18288"/>
            <a:ext cx="3860800" cy="329184"/>
          </a:xfrm>
          <a:prstGeom prst="rect">
            <a:avLst/>
          </a:prstGeom>
        </p:spPr>
        <p:txBody>
          <a:bodyPr vert="horz" lIns="91440" tIns="45720" rIns="91440" bIns="45720" rtlCol="0" anchor="ctr"/>
          <a:lstStyle>
            <a:lvl1pPr algn="l">
              <a:defRPr sz="1600">
                <a:solidFill>
                  <a:srgbClr val="FFFFFF"/>
                </a:solidFill>
              </a:defRPr>
            </a:lvl1pPr>
          </a:lstStyle>
          <a:p>
            <a:fld id="{327B613C-1AD7-49D3-885D-F654C5CDBAA6}" type="datetime1">
              <a:rPr lang="en-US" smtClean="0"/>
              <a:pPr/>
              <a:t>5/31/2023</a:t>
            </a:fld>
            <a:endParaRPr lang="en-US" dirty="0"/>
          </a:p>
        </p:txBody>
      </p:sp>
      <p:sp>
        <p:nvSpPr>
          <p:cNvPr id="5" name="Footer Placeholder 4"/>
          <p:cNvSpPr>
            <a:spLocks noGrp="1"/>
          </p:cNvSpPr>
          <p:nvPr>
            <p:ph type="ftr" sz="quarter" idx="3"/>
          </p:nvPr>
        </p:nvSpPr>
        <p:spPr>
          <a:xfrm>
            <a:off x="4572000" y="18288"/>
            <a:ext cx="5486400" cy="329184"/>
          </a:xfrm>
          <a:prstGeom prst="rect">
            <a:avLst/>
          </a:prstGeom>
        </p:spPr>
        <p:txBody>
          <a:bodyPr vert="horz" lIns="91440" tIns="45720" rIns="91440" bIns="45720" rtlCol="0" anchor="ctr"/>
          <a:lstStyle>
            <a:lvl1pPr algn="ctr">
              <a:defRPr sz="1600">
                <a:solidFill>
                  <a:srgbClr val="FFFFFF"/>
                </a:solidFill>
              </a:defRPr>
            </a:lvl1pPr>
          </a:lstStyle>
          <a:p>
            <a:endParaRPr lang="en-US" dirty="0"/>
          </a:p>
        </p:txBody>
      </p:sp>
      <p:sp>
        <p:nvSpPr>
          <p:cNvPr id="6" name="Slide Number Placeholder 5"/>
          <p:cNvSpPr>
            <a:spLocks noGrp="1"/>
          </p:cNvSpPr>
          <p:nvPr>
            <p:ph type="sldNum" sz="quarter" idx="4"/>
          </p:nvPr>
        </p:nvSpPr>
        <p:spPr>
          <a:xfrm>
            <a:off x="10160000" y="18288"/>
            <a:ext cx="1422400" cy="329184"/>
          </a:xfrm>
          <a:prstGeom prst="rect">
            <a:avLst/>
          </a:prstGeom>
        </p:spPr>
        <p:txBody>
          <a:bodyPr vert="horz" lIns="91440" tIns="45720" rIns="91440" bIns="45720" rtlCol="0" anchor="ctr"/>
          <a:lstStyle>
            <a:lvl1pPr algn="l">
              <a:defRPr sz="1867" b="1">
                <a:solidFill>
                  <a:srgbClr val="FFFFFF"/>
                </a:solidFill>
              </a:defRPr>
            </a:lvl1p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19842544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Lst>
  <p:transition>
    <p:fade thruBlk="1"/>
  </p:transition>
  <p:hf hdr="0" ftr="0" dt="0"/>
  <p:txStyles>
    <p:titleStyle>
      <a:lvl1pPr algn="l" defTabSz="1219170" rtl="0" eaLnBrk="1" latinLnBrk="0" hangingPunct="1">
        <a:spcBef>
          <a:spcPct val="0"/>
        </a:spcBef>
        <a:buNone/>
        <a:defRPr sz="5333" kern="1200" spc="-133" baseline="0">
          <a:solidFill>
            <a:schemeClr val="tx2"/>
          </a:solidFill>
          <a:latin typeface="+mj-lt"/>
          <a:ea typeface="+mj-ea"/>
          <a:cs typeface="+mj-cs"/>
        </a:defRPr>
      </a:lvl1pPr>
    </p:titleStyle>
    <p:bodyStyle>
      <a:lvl1pPr marL="243834" indent="-243834" algn="l" defTabSz="1219170" rtl="0" eaLnBrk="1" latinLnBrk="0" hangingPunct="1">
        <a:spcBef>
          <a:spcPct val="20000"/>
        </a:spcBef>
        <a:buClr>
          <a:schemeClr val="accent1"/>
        </a:buClr>
        <a:buSzPct val="85000"/>
        <a:buFont typeface="Arial" pitchFamily="34" charset="0"/>
        <a:buChar char="•"/>
        <a:defRPr sz="3200" kern="1200">
          <a:solidFill>
            <a:schemeClr val="tx1"/>
          </a:solidFill>
          <a:latin typeface="+mn-lt"/>
          <a:ea typeface="+mn-ea"/>
          <a:cs typeface="+mn-cs"/>
        </a:defRPr>
      </a:lvl1pPr>
      <a:lvl2pPr marL="609585" indent="-243834" algn="l" defTabSz="1219170" rtl="0" eaLnBrk="1" latinLnBrk="0" hangingPunct="1">
        <a:spcBef>
          <a:spcPct val="20000"/>
        </a:spcBef>
        <a:buClr>
          <a:schemeClr val="accent1"/>
        </a:buClr>
        <a:buSzPct val="85000"/>
        <a:buFont typeface="Arial" pitchFamily="34" charset="0"/>
        <a:buChar char="•"/>
        <a:defRPr sz="2667" kern="1200">
          <a:solidFill>
            <a:schemeClr val="tx1"/>
          </a:solidFill>
          <a:latin typeface="+mn-lt"/>
          <a:ea typeface="+mn-ea"/>
          <a:cs typeface="+mn-cs"/>
        </a:defRPr>
      </a:lvl2pPr>
      <a:lvl3pPr marL="975336" indent="-243834" algn="l" defTabSz="1219170" rtl="0" eaLnBrk="1" latinLnBrk="0" hangingPunct="1">
        <a:spcBef>
          <a:spcPct val="20000"/>
        </a:spcBef>
        <a:buClr>
          <a:schemeClr val="accent1"/>
        </a:buClr>
        <a:buSzPct val="90000"/>
        <a:buFont typeface="Arial" pitchFamily="34" charset="0"/>
        <a:buChar char="•"/>
        <a:defRPr sz="2400" kern="1200">
          <a:solidFill>
            <a:schemeClr val="tx1"/>
          </a:solidFill>
          <a:latin typeface="+mn-lt"/>
          <a:ea typeface="+mn-ea"/>
          <a:cs typeface="+mn-cs"/>
        </a:defRPr>
      </a:lvl3pPr>
      <a:lvl4pPr marL="1341086" indent="-243834" algn="l" defTabSz="1219170" rtl="0" eaLnBrk="1" latinLnBrk="0" hangingPunct="1">
        <a:spcBef>
          <a:spcPct val="20000"/>
        </a:spcBef>
        <a:buClr>
          <a:schemeClr val="accent1"/>
        </a:buClr>
        <a:buFont typeface="Arial" pitchFamily="34" charset="0"/>
        <a:buChar char="•"/>
        <a:defRPr sz="2133" kern="1200">
          <a:solidFill>
            <a:schemeClr val="tx1"/>
          </a:solidFill>
          <a:latin typeface="+mn-lt"/>
          <a:ea typeface="+mn-ea"/>
          <a:cs typeface="+mn-cs"/>
        </a:defRPr>
      </a:lvl4pPr>
      <a:lvl5pPr marL="1584920" indent="-182875" algn="l" defTabSz="1219170" rtl="0" eaLnBrk="1" latinLnBrk="0" hangingPunct="1">
        <a:spcBef>
          <a:spcPct val="20000"/>
        </a:spcBef>
        <a:buClr>
          <a:schemeClr val="accent1"/>
        </a:buClr>
        <a:buSzPct val="100000"/>
        <a:buFont typeface="Arial" pitchFamily="34" charset="0"/>
        <a:buChar char="•"/>
        <a:defRPr sz="1867" kern="1200" baseline="0">
          <a:solidFill>
            <a:schemeClr val="tx1"/>
          </a:solidFill>
          <a:latin typeface="+mn-lt"/>
          <a:ea typeface="+mn-ea"/>
          <a:cs typeface="+mn-cs"/>
        </a:defRPr>
      </a:lvl5pPr>
      <a:lvl6pPr marL="1828754" indent="-243834" algn="l" defTabSz="1219170" rtl="0" eaLnBrk="1" latinLnBrk="0" hangingPunct="1">
        <a:spcBef>
          <a:spcPct val="20000"/>
        </a:spcBef>
        <a:buClr>
          <a:schemeClr val="accent1"/>
        </a:buClr>
        <a:buFont typeface="Arial" pitchFamily="34" charset="0"/>
        <a:buChar char="•"/>
        <a:defRPr sz="1733" kern="1200">
          <a:solidFill>
            <a:schemeClr val="tx1"/>
          </a:solidFill>
          <a:latin typeface="+mn-lt"/>
          <a:ea typeface="+mn-ea"/>
          <a:cs typeface="+mn-cs"/>
        </a:defRPr>
      </a:lvl6pPr>
      <a:lvl7pPr marL="2072588" indent="-243834" algn="l" defTabSz="1219170" rtl="0" eaLnBrk="1" latinLnBrk="0" hangingPunct="1">
        <a:spcBef>
          <a:spcPct val="20000"/>
        </a:spcBef>
        <a:buClr>
          <a:schemeClr val="accent1"/>
        </a:buClr>
        <a:buFont typeface="Arial" pitchFamily="34" charset="0"/>
        <a:buChar char="•"/>
        <a:defRPr sz="1733" kern="1200">
          <a:solidFill>
            <a:schemeClr val="tx1"/>
          </a:solidFill>
          <a:latin typeface="+mn-lt"/>
          <a:ea typeface="+mn-ea"/>
          <a:cs typeface="+mn-cs"/>
        </a:defRPr>
      </a:lvl7pPr>
      <a:lvl8pPr marL="2316422" indent="-243834" algn="l" defTabSz="1219170" rtl="0" eaLnBrk="1" latinLnBrk="0" hangingPunct="1">
        <a:spcBef>
          <a:spcPct val="20000"/>
        </a:spcBef>
        <a:buClr>
          <a:schemeClr val="accent1"/>
        </a:buClr>
        <a:buFont typeface="Arial" pitchFamily="34" charset="0"/>
        <a:buChar char="•"/>
        <a:defRPr sz="1733" kern="1200">
          <a:solidFill>
            <a:schemeClr val="tx1"/>
          </a:solidFill>
          <a:latin typeface="+mn-lt"/>
          <a:ea typeface="+mn-ea"/>
          <a:cs typeface="+mn-cs"/>
        </a:defRPr>
      </a:lvl8pPr>
      <a:lvl9pPr marL="2560256" indent="-243834" algn="l" defTabSz="1219170" rtl="0" eaLnBrk="1" latinLnBrk="0" hangingPunct="1">
        <a:spcBef>
          <a:spcPct val="20000"/>
        </a:spcBef>
        <a:buClr>
          <a:schemeClr val="accent1"/>
        </a:buClr>
        <a:buFont typeface="Arial" pitchFamily="34" charset="0"/>
        <a:buChar char="•"/>
        <a:defRPr sz="1733"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A16BD2-1658-25D0-53CF-09BF1234DF6E}"/>
              </a:ext>
            </a:extLst>
          </p:cNvPr>
          <p:cNvSpPr txBox="1"/>
          <p:nvPr/>
        </p:nvSpPr>
        <p:spPr>
          <a:xfrm>
            <a:off x="1080247" y="182880"/>
            <a:ext cx="10972800" cy="990600"/>
          </a:xfrm>
          <a:prstGeom prst="rect">
            <a:avLst/>
          </a:prstGeom>
        </p:spPr>
        <p:txBody>
          <a:bodyPr vert="horz" lIns="91440" tIns="45720" rIns="91440" bIns="45720" rtlCol="0" anchor="ctr">
            <a:normAutofit/>
          </a:bodyPr>
          <a:lstStyle/>
          <a:p>
            <a:pPr defTabSz="1219170">
              <a:spcBef>
                <a:spcPct val="0"/>
              </a:spcBef>
              <a:spcAft>
                <a:spcPts val="600"/>
              </a:spcAft>
            </a:pPr>
            <a:r>
              <a:rPr lang="en-US" sz="5200" b="1" kern="1200" spc="-133" baseline="0" dirty="0">
                <a:solidFill>
                  <a:schemeClr val="tx2"/>
                </a:solidFill>
                <a:latin typeface="+mj-lt"/>
                <a:ea typeface="+mj-ea"/>
                <a:cs typeface="+mj-cs"/>
              </a:rPr>
              <a:t>Car Rental Management System</a:t>
            </a:r>
          </a:p>
        </p:txBody>
      </p:sp>
      <p:pic>
        <p:nvPicPr>
          <p:cNvPr id="11" name="Video 10" descr="Animated Yellow Taxi">
            <a:extLst>
              <a:ext uri="{FF2B5EF4-FFF2-40B4-BE49-F238E27FC236}">
                <a16:creationId xmlns:a16="http://schemas.microsoft.com/office/drawing/2014/main" id="{661B5669-12EE-767F-3AA1-53AE1EB8E98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0199" r="-1" b="1013"/>
          <a:stretch/>
        </p:blipFill>
        <p:spPr>
          <a:xfrm>
            <a:off x="1872129" y="1338072"/>
            <a:ext cx="8287871" cy="3683498"/>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2" name="Slide Number Placeholder 1"/>
          <p:cNvSpPr>
            <a:spLocks noGrp="1"/>
          </p:cNvSpPr>
          <p:nvPr>
            <p:ph type="sldNum" sz="quarter" idx="12"/>
          </p:nvPr>
        </p:nvSpPr>
        <p:spPr>
          <a:xfrm>
            <a:off x="10160000" y="18288"/>
            <a:ext cx="1422400" cy="329184"/>
          </a:xfrm>
        </p:spPr>
        <p:txBody>
          <a:bodyPr vert="horz" lIns="91440" tIns="45720" rIns="91440" bIns="45720" rtlCol="0" anchor="ctr">
            <a:normAutofit/>
          </a:bodyPr>
          <a:lstStyle/>
          <a:p>
            <a:pPr algn="ctr">
              <a:lnSpc>
                <a:spcPct val="90000"/>
              </a:lnSpc>
              <a:spcAft>
                <a:spcPts val="600"/>
              </a:spcAft>
              <a:buClr>
                <a:srgbClr val="000000"/>
              </a:buClr>
            </a:pPr>
            <a:fld id="{00000000-1234-1234-1234-123412341234}" type="slidenum">
              <a:rPr lang="en" sz="1700"/>
              <a:pPr algn="ctr">
                <a:lnSpc>
                  <a:spcPct val="90000"/>
                </a:lnSpc>
                <a:spcAft>
                  <a:spcPts val="600"/>
                </a:spcAft>
                <a:buClr>
                  <a:srgbClr val="000000"/>
                </a:buClr>
              </a:pPr>
              <a:t>1</a:t>
            </a:fld>
            <a:endParaRPr lang="en" sz="1700"/>
          </a:p>
        </p:txBody>
      </p:sp>
      <p:sp>
        <p:nvSpPr>
          <p:cNvPr id="6" name="TextBox 5">
            <a:extLst>
              <a:ext uri="{FF2B5EF4-FFF2-40B4-BE49-F238E27FC236}">
                <a16:creationId xmlns:a16="http://schemas.microsoft.com/office/drawing/2014/main" id="{6B458901-BD76-4FC7-8261-39CD3492DE92}"/>
              </a:ext>
            </a:extLst>
          </p:cNvPr>
          <p:cNvSpPr txBox="1"/>
          <p:nvPr/>
        </p:nvSpPr>
        <p:spPr>
          <a:xfrm>
            <a:off x="502024" y="5628680"/>
            <a:ext cx="3639671" cy="1046440"/>
          </a:xfrm>
          <a:prstGeom prst="rect">
            <a:avLst/>
          </a:prstGeom>
          <a:noFill/>
        </p:spPr>
        <p:txBody>
          <a:bodyPr wrap="square" rtlCol="0">
            <a:spAutoFit/>
          </a:bodyPr>
          <a:lstStyle/>
          <a:p>
            <a:r>
              <a:rPr lang="en-US" sz="1800" dirty="0">
                <a:solidFill>
                  <a:srgbClr val="FFFFFF"/>
                </a:solidFill>
              </a:rPr>
              <a:t>       </a:t>
            </a:r>
            <a:r>
              <a:rPr lang="en-US" sz="2200" b="1" dirty="0"/>
              <a:t>Submitted to –</a:t>
            </a:r>
          </a:p>
          <a:p>
            <a:r>
              <a:rPr lang="en-US" sz="2200" b="1" dirty="0"/>
              <a:t> Mr. Rajiv </a:t>
            </a:r>
            <a:r>
              <a:rPr lang="en-US" sz="2200" b="1" dirty="0" err="1"/>
              <a:t>Chourasiya</a:t>
            </a:r>
            <a:endParaRPr lang="en-IN" sz="2200" b="1" dirty="0"/>
          </a:p>
          <a:p>
            <a:endParaRPr lang="en-US" sz="1800" dirty="0"/>
          </a:p>
        </p:txBody>
      </p:sp>
      <p:sp>
        <p:nvSpPr>
          <p:cNvPr id="7" name="TextBox 6">
            <a:extLst>
              <a:ext uri="{FF2B5EF4-FFF2-40B4-BE49-F238E27FC236}">
                <a16:creationId xmlns:a16="http://schemas.microsoft.com/office/drawing/2014/main" id="{9EA9AC6C-158C-6036-5E9B-548B914A9AD2}"/>
              </a:ext>
            </a:extLst>
          </p:cNvPr>
          <p:cNvSpPr txBox="1"/>
          <p:nvPr/>
        </p:nvSpPr>
        <p:spPr>
          <a:xfrm>
            <a:off x="6992470" y="5628680"/>
            <a:ext cx="4872318" cy="1077218"/>
          </a:xfrm>
          <a:prstGeom prst="rect">
            <a:avLst/>
          </a:prstGeom>
          <a:noFill/>
        </p:spPr>
        <p:txBody>
          <a:bodyPr wrap="square" rtlCol="0">
            <a:spAutoFit/>
          </a:bodyPr>
          <a:lstStyle/>
          <a:p>
            <a:pPr algn="ctr"/>
            <a:r>
              <a:rPr lang="en-US" sz="2200" b="1" dirty="0"/>
              <a:t>  Presented By –  </a:t>
            </a:r>
          </a:p>
          <a:p>
            <a:pPr algn="r"/>
            <a:r>
              <a:rPr lang="en-US" sz="2200" b="1" dirty="0"/>
              <a:t>Durgesh Pathak &amp; Ajeet Kumar</a:t>
            </a:r>
          </a:p>
          <a:p>
            <a:r>
              <a:rPr lang="en-IN" sz="2000" b="1" dirty="0"/>
              <a:t>             22SCSE1012981    22SCSE1012974</a:t>
            </a:r>
          </a:p>
        </p:txBody>
      </p:sp>
    </p:spTree>
    <p:extLst>
      <p:ext uri="{BB962C8B-B14F-4D97-AF65-F5344CB8AC3E}">
        <p14:creationId xmlns:p14="http://schemas.microsoft.com/office/powerpoint/2010/main" val="3671576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34"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12ED848-B55B-6AF7-1A07-98A63EE06834}"/>
              </a:ext>
            </a:extLst>
          </p:cNvPr>
          <p:cNvSpPr>
            <a:spLocks noGrp="1"/>
          </p:cNvSpPr>
          <p:nvPr>
            <p:ph type="sldNum" idx="12"/>
          </p:nvPr>
        </p:nvSpPr>
        <p:spPr/>
        <p:txBody>
          <a:bodyPr/>
          <a:lstStyle/>
          <a:p>
            <a:pPr algn="ctr"/>
            <a:fld id="{00000000-1234-1234-1234-123412341234}" type="slidenum">
              <a:rPr lang="en" smtClean="0"/>
              <a:pPr algn="ctr"/>
              <a:t>10</a:t>
            </a:fld>
            <a:endParaRPr lang="en"/>
          </a:p>
        </p:txBody>
      </p:sp>
      <p:sp>
        <p:nvSpPr>
          <p:cNvPr id="3" name="TextBox 2">
            <a:extLst>
              <a:ext uri="{FF2B5EF4-FFF2-40B4-BE49-F238E27FC236}">
                <a16:creationId xmlns:a16="http://schemas.microsoft.com/office/drawing/2014/main" id="{386BD8CA-2335-C69E-C7AE-1DAA6BB8F20A}"/>
              </a:ext>
            </a:extLst>
          </p:cNvPr>
          <p:cNvSpPr txBox="1"/>
          <p:nvPr/>
        </p:nvSpPr>
        <p:spPr>
          <a:xfrm>
            <a:off x="3765176" y="336176"/>
            <a:ext cx="4921624" cy="1200329"/>
          </a:xfrm>
          <a:prstGeom prst="rect">
            <a:avLst/>
          </a:prstGeom>
          <a:noFill/>
        </p:spPr>
        <p:txBody>
          <a:bodyPr wrap="square" rtlCol="0">
            <a:spAutoFit/>
          </a:bodyPr>
          <a:lstStyle/>
          <a:p>
            <a:r>
              <a:rPr lang="en-IN" sz="3600" b="1" dirty="0"/>
              <a:t>Working of Project </a:t>
            </a:r>
          </a:p>
          <a:p>
            <a:endParaRPr lang="en-IN" sz="3600" b="1" dirty="0"/>
          </a:p>
        </p:txBody>
      </p:sp>
      <p:pic>
        <p:nvPicPr>
          <p:cNvPr id="8" name="Picture 7">
            <a:extLst>
              <a:ext uri="{FF2B5EF4-FFF2-40B4-BE49-F238E27FC236}">
                <a16:creationId xmlns:a16="http://schemas.microsoft.com/office/drawing/2014/main" id="{D2E12CCA-33AA-0FB3-C9CD-7DA2F54D6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5013" y="1755198"/>
            <a:ext cx="9216902" cy="2030506"/>
          </a:xfrm>
          <a:prstGeom prst="rect">
            <a:avLst/>
          </a:prstGeom>
        </p:spPr>
      </p:pic>
      <p:sp>
        <p:nvSpPr>
          <p:cNvPr id="10" name="TextBox 9">
            <a:extLst>
              <a:ext uri="{FF2B5EF4-FFF2-40B4-BE49-F238E27FC236}">
                <a16:creationId xmlns:a16="http://schemas.microsoft.com/office/drawing/2014/main" id="{DF711CE0-E6FA-81CA-B3CA-2E5C83F43493}"/>
              </a:ext>
            </a:extLst>
          </p:cNvPr>
          <p:cNvSpPr txBox="1"/>
          <p:nvPr/>
        </p:nvSpPr>
        <p:spPr>
          <a:xfrm>
            <a:off x="2057400" y="4303059"/>
            <a:ext cx="7315200" cy="1815882"/>
          </a:xfrm>
          <a:prstGeom prst="rect">
            <a:avLst/>
          </a:prstGeom>
          <a:noFill/>
        </p:spPr>
        <p:txBody>
          <a:bodyPr wrap="square" rtlCol="0">
            <a:spAutoFit/>
          </a:bodyPr>
          <a:lstStyle/>
          <a:p>
            <a:r>
              <a:rPr lang="en-IN" sz="2800" b="1" dirty="0"/>
              <a:t>After opening the “welcome.txt” file, the project takes us to the login page. Here an existing user can login or a new user can be registered.  </a:t>
            </a:r>
          </a:p>
        </p:txBody>
      </p:sp>
    </p:spTree>
    <p:extLst>
      <p:ext uri="{BB962C8B-B14F-4D97-AF65-F5344CB8AC3E}">
        <p14:creationId xmlns:p14="http://schemas.microsoft.com/office/powerpoint/2010/main" val="38740005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FFF8C8-69AA-FC64-5E66-B8E94C89F0EE}"/>
              </a:ext>
            </a:extLst>
          </p:cNvPr>
          <p:cNvSpPr>
            <a:spLocks noGrp="1"/>
          </p:cNvSpPr>
          <p:nvPr>
            <p:ph type="sldNum" idx="12"/>
          </p:nvPr>
        </p:nvSpPr>
        <p:spPr/>
        <p:txBody>
          <a:bodyPr/>
          <a:lstStyle/>
          <a:p>
            <a:pPr algn="ctr"/>
            <a:fld id="{00000000-1234-1234-1234-123412341234}" type="slidenum">
              <a:rPr lang="en" smtClean="0"/>
              <a:pPr algn="ctr"/>
              <a:t>11</a:t>
            </a:fld>
            <a:endParaRPr lang="en"/>
          </a:p>
        </p:txBody>
      </p:sp>
      <p:pic>
        <p:nvPicPr>
          <p:cNvPr id="4" name="Picture 3">
            <a:extLst>
              <a:ext uri="{FF2B5EF4-FFF2-40B4-BE49-F238E27FC236}">
                <a16:creationId xmlns:a16="http://schemas.microsoft.com/office/drawing/2014/main" id="{86CB4709-C8C9-978E-1C6E-D68D78B059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7705" y="1124675"/>
            <a:ext cx="6693237" cy="3877631"/>
          </a:xfrm>
          <a:prstGeom prst="rect">
            <a:avLst/>
          </a:prstGeom>
        </p:spPr>
      </p:pic>
      <p:sp>
        <p:nvSpPr>
          <p:cNvPr id="5" name="TextBox 4">
            <a:extLst>
              <a:ext uri="{FF2B5EF4-FFF2-40B4-BE49-F238E27FC236}">
                <a16:creationId xmlns:a16="http://schemas.microsoft.com/office/drawing/2014/main" id="{89F81D2F-EB48-2359-E079-671D2DBBFD29}"/>
              </a:ext>
            </a:extLst>
          </p:cNvPr>
          <p:cNvSpPr txBox="1"/>
          <p:nvPr/>
        </p:nvSpPr>
        <p:spPr>
          <a:xfrm>
            <a:off x="1240516" y="5131681"/>
            <a:ext cx="9710968" cy="1200329"/>
          </a:xfrm>
          <a:prstGeom prst="rect">
            <a:avLst/>
          </a:prstGeom>
          <a:noFill/>
        </p:spPr>
        <p:txBody>
          <a:bodyPr wrap="square" rtlCol="0">
            <a:spAutoFit/>
          </a:bodyPr>
          <a:lstStyle/>
          <a:p>
            <a:r>
              <a:rPr lang="en-IN" sz="2400" b="1" dirty="0"/>
              <a:t>Here, a new user can be registered by selecting “y”. Here we have entered a new user name “Ajeet” and a new password for this user name “12345”. Then the registration of the new user is successfully done.</a:t>
            </a:r>
          </a:p>
        </p:txBody>
      </p:sp>
      <p:sp>
        <p:nvSpPr>
          <p:cNvPr id="6" name="TextBox 5">
            <a:extLst>
              <a:ext uri="{FF2B5EF4-FFF2-40B4-BE49-F238E27FC236}">
                <a16:creationId xmlns:a16="http://schemas.microsoft.com/office/drawing/2014/main" id="{DFF51B37-A0C0-A6BD-027E-AEBD97BB62D4}"/>
              </a:ext>
            </a:extLst>
          </p:cNvPr>
          <p:cNvSpPr txBox="1"/>
          <p:nvPr/>
        </p:nvSpPr>
        <p:spPr>
          <a:xfrm>
            <a:off x="4074459" y="139566"/>
            <a:ext cx="5943600" cy="1138773"/>
          </a:xfrm>
          <a:prstGeom prst="rect">
            <a:avLst/>
          </a:prstGeom>
          <a:noFill/>
        </p:spPr>
        <p:txBody>
          <a:bodyPr wrap="square" rtlCol="0">
            <a:spAutoFit/>
          </a:bodyPr>
          <a:lstStyle/>
          <a:p>
            <a:r>
              <a:rPr lang="en-IN" sz="3600" b="1" dirty="0"/>
              <a:t>Working of Project </a:t>
            </a:r>
          </a:p>
          <a:p>
            <a:endParaRPr lang="en-IN" sz="1400" dirty="0"/>
          </a:p>
          <a:p>
            <a:endParaRPr lang="en-IN" dirty="0"/>
          </a:p>
        </p:txBody>
      </p:sp>
    </p:spTree>
    <p:extLst>
      <p:ext uri="{BB962C8B-B14F-4D97-AF65-F5344CB8AC3E}">
        <p14:creationId xmlns:p14="http://schemas.microsoft.com/office/powerpoint/2010/main" val="3851684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F038FE-03EB-0EDB-8445-08AE08C0F795}"/>
              </a:ext>
            </a:extLst>
          </p:cNvPr>
          <p:cNvSpPr>
            <a:spLocks noGrp="1"/>
          </p:cNvSpPr>
          <p:nvPr>
            <p:ph type="sldNum" idx="12"/>
          </p:nvPr>
        </p:nvSpPr>
        <p:spPr/>
        <p:txBody>
          <a:bodyPr/>
          <a:lstStyle/>
          <a:p>
            <a:pPr algn="ctr"/>
            <a:fld id="{00000000-1234-1234-1234-123412341234}" type="slidenum">
              <a:rPr lang="en" smtClean="0"/>
              <a:pPr algn="ctr"/>
              <a:t>12</a:t>
            </a:fld>
            <a:endParaRPr lang="en"/>
          </a:p>
        </p:txBody>
      </p:sp>
      <p:sp>
        <p:nvSpPr>
          <p:cNvPr id="3" name="TextBox 2">
            <a:extLst>
              <a:ext uri="{FF2B5EF4-FFF2-40B4-BE49-F238E27FC236}">
                <a16:creationId xmlns:a16="http://schemas.microsoft.com/office/drawing/2014/main" id="{97A18C0C-401C-9B96-3BC7-8D40B7F2039C}"/>
              </a:ext>
            </a:extLst>
          </p:cNvPr>
          <p:cNvSpPr txBox="1"/>
          <p:nvPr/>
        </p:nvSpPr>
        <p:spPr>
          <a:xfrm>
            <a:off x="3796553" y="497541"/>
            <a:ext cx="4598894" cy="1754326"/>
          </a:xfrm>
          <a:prstGeom prst="rect">
            <a:avLst/>
          </a:prstGeom>
          <a:noFill/>
        </p:spPr>
        <p:txBody>
          <a:bodyPr wrap="square" rtlCol="0">
            <a:spAutoFit/>
          </a:bodyPr>
          <a:lstStyle/>
          <a:p>
            <a:r>
              <a:rPr lang="en-IN" sz="3600" b="1" dirty="0"/>
              <a:t>Working of Project </a:t>
            </a:r>
          </a:p>
          <a:p>
            <a:endParaRPr lang="en-IN" sz="3600" b="1" dirty="0"/>
          </a:p>
          <a:p>
            <a:endParaRPr lang="en-IN" sz="3600" b="1" dirty="0"/>
          </a:p>
        </p:txBody>
      </p:sp>
      <p:pic>
        <p:nvPicPr>
          <p:cNvPr id="5" name="Picture 4">
            <a:extLst>
              <a:ext uri="{FF2B5EF4-FFF2-40B4-BE49-F238E27FC236}">
                <a16:creationId xmlns:a16="http://schemas.microsoft.com/office/drawing/2014/main" id="{043F2518-0ACE-6E5F-B26E-9F66814C5D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0843" y="1586753"/>
            <a:ext cx="9248840" cy="3019381"/>
          </a:xfrm>
          <a:prstGeom prst="rect">
            <a:avLst/>
          </a:prstGeom>
        </p:spPr>
      </p:pic>
      <p:sp>
        <p:nvSpPr>
          <p:cNvPr id="6" name="TextBox 5">
            <a:extLst>
              <a:ext uri="{FF2B5EF4-FFF2-40B4-BE49-F238E27FC236}">
                <a16:creationId xmlns:a16="http://schemas.microsoft.com/office/drawing/2014/main" id="{A36D614E-6C88-F13D-27DE-E742510D9D00}"/>
              </a:ext>
            </a:extLst>
          </p:cNvPr>
          <p:cNvSpPr txBox="1"/>
          <p:nvPr/>
        </p:nvSpPr>
        <p:spPr>
          <a:xfrm>
            <a:off x="1360843" y="5069541"/>
            <a:ext cx="8928847" cy="954107"/>
          </a:xfrm>
          <a:prstGeom prst="rect">
            <a:avLst/>
          </a:prstGeom>
          <a:noFill/>
        </p:spPr>
        <p:txBody>
          <a:bodyPr wrap="square" rtlCol="0">
            <a:spAutoFit/>
          </a:bodyPr>
          <a:lstStyle/>
          <a:p>
            <a:r>
              <a:rPr lang="en-IN" sz="2800" b="1" dirty="0"/>
              <a:t>Now, we are logging in using the user name “Ajeet” and password “12345”. The login is successfully done.</a:t>
            </a:r>
          </a:p>
        </p:txBody>
      </p:sp>
    </p:spTree>
    <p:extLst>
      <p:ext uri="{BB962C8B-B14F-4D97-AF65-F5344CB8AC3E}">
        <p14:creationId xmlns:p14="http://schemas.microsoft.com/office/powerpoint/2010/main" val="2437630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3F1796B-4FEB-1642-1F6E-6AE6E7B1C692}"/>
              </a:ext>
            </a:extLst>
          </p:cNvPr>
          <p:cNvSpPr>
            <a:spLocks noGrp="1"/>
          </p:cNvSpPr>
          <p:nvPr>
            <p:ph type="sldNum" idx="12"/>
          </p:nvPr>
        </p:nvSpPr>
        <p:spPr/>
        <p:txBody>
          <a:bodyPr/>
          <a:lstStyle/>
          <a:p>
            <a:pPr algn="ctr"/>
            <a:fld id="{00000000-1234-1234-1234-123412341234}" type="slidenum">
              <a:rPr lang="en" smtClean="0"/>
              <a:pPr algn="ctr"/>
              <a:t>13</a:t>
            </a:fld>
            <a:endParaRPr lang="en"/>
          </a:p>
        </p:txBody>
      </p:sp>
      <p:pic>
        <p:nvPicPr>
          <p:cNvPr id="4" name="Picture 3">
            <a:extLst>
              <a:ext uri="{FF2B5EF4-FFF2-40B4-BE49-F238E27FC236}">
                <a16:creationId xmlns:a16="http://schemas.microsoft.com/office/drawing/2014/main" id="{6B8F8CCB-9D33-58E6-4ABE-63A2D55AAE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3873" y="1390147"/>
            <a:ext cx="8564253" cy="3692842"/>
          </a:xfrm>
          <a:prstGeom prst="rect">
            <a:avLst/>
          </a:prstGeom>
        </p:spPr>
      </p:pic>
      <p:sp>
        <p:nvSpPr>
          <p:cNvPr id="5" name="TextBox 4">
            <a:extLst>
              <a:ext uri="{FF2B5EF4-FFF2-40B4-BE49-F238E27FC236}">
                <a16:creationId xmlns:a16="http://schemas.microsoft.com/office/drawing/2014/main" id="{5300A1F2-A03B-7EC9-A8C4-FE30DC847ED3}"/>
              </a:ext>
            </a:extLst>
          </p:cNvPr>
          <p:cNvSpPr txBox="1"/>
          <p:nvPr/>
        </p:nvSpPr>
        <p:spPr>
          <a:xfrm>
            <a:off x="3738282" y="416858"/>
            <a:ext cx="5849471" cy="1200329"/>
          </a:xfrm>
          <a:prstGeom prst="rect">
            <a:avLst/>
          </a:prstGeom>
          <a:noFill/>
        </p:spPr>
        <p:txBody>
          <a:bodyPr wrap="square" rtlCol="0">
            <a:spAutoFit/>
          </a:bodyPr>
          <a:lstStyle/>
          <a:p>
            <a:r>
              <a:rPr lang="en-IN" sz="3600" b="1" dirty="0"/>
              <a:t>Working of Project </a:t>
            </a:r>
          </a:p>
          <a:p>
            <a:endParaRPr lang="en-IN" sz="1800" b="1" dirty="0"/>
          </a:p>
          <a:p>
            <a:endParaRPr lang="en-IN" sz="1800" b="1" dirty="0"/>
          </a:p>
        </p:txBody>
      </p:sp>
      <p:sp>
        <p:nvSpPr>
          <p:cNvPr id="6" name="TextBox 5">
            <a:extLst>
              <a:ext uri="{FF2B5EF4-FFF2-40B4-BE49-F238E27FC236}">
                <a16:creationId xmlns:a16="http://schemas.microsoft.com/office/drawing/2014/main" id="{F9507DD7-0D97-F8EE-5BA0-5491166343E3}"/>
              </a:ext>
            </a:extLst>
          </p:cNvPr>
          <p:cNvSpPr txBox="1"/>
          <p:nvPr/>
        </p:nvSpPr>
        <p:spPr>
          <a:xfrm>
            <a:off x="1089212" y="5472953"/>
            <a:ext cx="9453282" cy="830997"/>
          </a:xfrm>
          <a:prstGeom prst="rect">
            <a:avLst/>
          </a:prstGeom>
          <a:noFill/>
        </p:spPr>
        <p:txBody>
          <a:bodyPr wrap="square" rtlCol="0">
            <a:spAutoFit/>
          </a:bodyPr>
          <a:lstStyle/>
          <a:p>
            <a:r>
              <a:rPr lang="en-IN" sz="2400" b="1" dirty="0"/>
              <a:t>After logging in the project takes us to the car selection page. Here three car options appear, they are “A” , “B” , “C”.  </a:t>
            </a:r>
          </a:p>
        </p:txBody>
      </p:sp>
    </p:spTree>
    <p:extLst>
      <p:ext uri="{BB962C8B-B14F-4D97-AF65-F5344CB8AC3E}">
        <p14:creationId xmlns:p14="http://schemas.microsoft.com/office/powerpoint/2010/main" val="3188579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0CB05-B6DA-856B-C15C-0EFDAAF05793}"/>
              </a:ext>
            </a:extLst>
          </p:cNvPr>
          <p:cNvSpPr>
            <a:spLocks noGrp="1"/>
          </p:cNvSpPr>
          <p:nvPr>
            <p:ph type="sldNum" idx="12"/>
          </p:nvPr>
        </p:nvSpPr>
        <p:spPr/>
        <p:txBody>
          <a:bodyPr/>
          <a:lstStyle/>
          <a:p>
            <a:pPr algn="ctr"/>
            <a:fld id="{00000000-1234-1234-1234-123412341234}" type="slidenum">
              <a:rPr lang="en" smtClean="0"/>
              <a:pPr algn="ctr"/>
              <a:t>14</a:t>
            </a:fld>
            <a:endParaRPr lang="en"/>
          </a:p>
        </p:txBody>
      </p:sp>
      <p:sp>
        <p:nvSpPr>
          <p:cNvPr id="3" name="TextBox 2">
            <a:extLst>
              <a:ext uri="{FF2B5EF4-FFF2-40B4-BE49-F238E27FC236}">
                <a16:creationId xmlns:a16="http://schemas.microsoft.com/office/drawing/2014/main" id="{D57A164F-53E2-901C-84D9-7AB1EC7FF650}"/>
              </a:ext>
            </a:extLst>
          </p:cNvPr>
          <p:cNvSpPr txBox="1"/>
          <p:nvPr/>
        </p:nvSpPr>
        <p:spPr>
          <a:xfrm>
            <a:off x="1519518" y="1344706"/>
            <a:ext cx="8834718" cy="5632311"/>
          </a:xfrm>
          <a:prstGeom prst="rect">
            <a:avLst/>
          </a:prstGeom>
          <a:noFill/>
        </p:spPr>
        <p:txBody>
          <a:bodyPr wrap="square" rtlCol="0">
            <a:spAutoFit/>
          </a:bodyPr>
          <a:lstStyle/>
          <a:p>
            <a:r>
              <a:rPr lang="en-IN" sz="2400" b="1" dirty="0"/>
              <a:t>Here “A” option is for the car “swift </a:t>
            </a:r>
            <a:r>
              <a:rPr lang="en-IN" sz="2400" b="1" dirty="0" err="1"/>
              <a:t>dzire</a:t>
            </a:r>
            <a:r>
              <a:rPr lang="en-IN" sz="2400" b="1" dirty="0"/>
              <a:t> 2018”. “B” option is for car “Hyundai Verna 2016”. “C” option is for car “Ford Endeavour 2020”. </a:t>
            </a:r>
          </a:p>
          <a:p>
            <a:endParaRPr lang="en-IN" sz="2400" b="1" dirty="0"/>
          </a:p>
          <a:p>
            <a:r>
              <a:rPr lang="en-IN" sz="2400" b="1" dirty="0"/>
              <a:t>When the option A  is selected then the “A.txt” is called through file handling.</a:t>
            </a:r>
          </a:p>
          <a:p>
            <a:endParaRPr lang="en-IN" sz="2400" b="1" dirty="0"/>
          </a:p>
          <a:p>
            <a:r>
              <a:rPr lang="en-IN" sz="2400" b="1" dirty="0"/>
              <a:t>When the option B is selected then the “B.txt” is called through file handling.</a:t>
            </a:r>
          </a:p>
          <a:p>
            <a:endParaRPr lang="en-IN" sz="2400" b="1" dirty="0"/>
          </a:p>
          <a:p>
            <a:r>
              <a:rPr lang="en-IN" sz="2400" b="1" dirty="0"/>
              <a:t>When the option C is selected then the “C.txt” is called through file handling.</a:t>
            </a:r>
          </a:p>
          <a:p>
            <a:endParaRPr lang="en-IN" sz="2400" b="1" dirty="0"/>
          </a:p>
          <a:p>
            <a:r>
              <a:rPr lang="en-IN" sz="2400" b="1" dirty="0"/>
              <a:t>The “ A.txt, B.txt, C.txt  ” files are stored in the project directory.</a:t>
            </a:r>
          </a:p>
          <a:p>
            <a:endParaRPr lang="en-IN" sz="2400" b="1" dirty="0"/>
          </a:p>
        </p:txBody>
      </p:sp>
      <p:sp>
        <p:nvSpPr>
          <p:cNvPr id="4" name="TextBox 3">
            <a:extLst>
              <a:ext uri="{FF2B5EF4-FFF2-40B4-BE49-F238E27FC236}">
                <a16:creationId xmlns:a16="http://schemas.microsoft.com/office/drawing/2014/main" id="{8A0E9E56-1BEA-05A2-1D62-8EBB43317637}"/>
              </a:ext>
            </a:extLst>
          </p:cNvPr>
          <p:cNvSpPr txBox="1"/>
          <p:nvPr/>
        </p:nvSpPr>
        <p:spPr>
          <a:xfrm>
            <a:off x="3666565" y="284673"/>
            <a:ext cx="7005917" cy="2308324"/>
          </a:xfrm>
          <a:prstGeom prst="rect">
            <a:avLst/>
          </a:prstGeom>
          <a:noFill/>
        </p:spPr>
        <p:txBody>
          <a:bodyPr wrap="square" rtlCol="0">
            <a:spAutoFit/>
          </a:bodyPr>
          <a:lstStyle/>
          <a:p>
            <a:r>
              <a:rPr lang="en-IN" sz="3600" b="1" dirty="0"/>
              <a:t>Working of Project </a:t>
            </a:r>
          </a:p>
          <a:p>
            <a:endParaRPr lang="en-IN" sz="3600" b="1" dirty="0"/>
          </a:p>
          <a:p>
            <a:endParaRPr lang="en-IN" sz="3600" b="1" dirty="0"/>
          </a:p>
          <a:p>
            <a:endParaRPr lang="en-IN" sz="3600" dirty="0"/>
          </a:p>
        </p:txBody>
      </p:sp>
    </p:spTree>
    <p:extLst>
      <p:ext uri="{BB962C8B-B14F-4D97-AF65-F5344CB8AC3E}">
        <p14:creationId xmlns:p14="http://schemas.microsoft.com/office/powerpoint/2010/main" val="22680934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85F819-AAF0-D4F9-91C1-325A3BD78DDA}"/>
              </a:ext>
            </a:extLst>
          </p:cNvPr>
          <p:cNvSpPr>
            <a:spLocks noGrp="1"/>
          </p:cNvSpPr>
          <p:nvPr>
            <p:ph type="sldNum" idx="12"/>
          </p:nvPr>
        </p:nvSpPr>
        <p:spPr/>
        <p:txBody>
          <a:bodyPr/>
          <a:lstStyle/>
          <a:p>
            <a:pPr algn="ctr"/>
            <a:fld id="{00000000-1234-1234-1234-123412341234}" type="slidenum">
              <a:rPr lang="en" smtClean="0"/>
              <a:pPr algn="ctr"/>
              <a:t>15</a:t>
            </a:fld>
            <a:endParaRPr lang="en"/>
          </a:p>
        </p:txBody>
      </p:sp>
      <p:pic>
        <p:nvPicPr>
          <p:cNvPr id="4" name="Picture 3">
            <a:extLst>
              <a:ext uri="{FF2B5EF4-FFF2-40B4-BE49-F238E27FC236}">
                <a16:creationId xmlns:a16="http://schemas.microsoft.com/office/drawing/2014/main" id="{15B49C79-9E5F-E8A0-1301-200D230911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022" y="1213339"/>
            <a:ext cx="8378320" cy="4117551"/>
          </a:xfrm>
          <a:prstGeom prst="rect">
            <a:avLst/>
          </a:prstGeom>
        </p:spPr>
      </p:pic>
      <p:sp>
        <p:nvSpPr>
          <p:cNvPr id="8" name="TextBox 7">
            <a:extLst>
              <a:ext uri="{FF2B5EF4-FFF2-40B4-BE49-F238E27FC236}">
                <a16:creationId xmlns:a16="http://schemas.microsoft.com/office/drawing/2014/main" id="{E1F0B603-59F3-1352-0585-102C2372C91B}"/>
              </a:ext>
            </a:extLst>
          </p:cNvPr>
          <p:cNvSpPr txBox="1"/>
          <p:nvPr/>
        </p:nvSpPr>
        <p:spPr>
          <a:xfrm>
            <a:off x="3751730" y="336176"/>
            <a:ext cx="5123329" cy="1754326"/>
          </a:xfrm>
          <a:prstGeom prst="rect">
            <a:avLst/>
          </a:prstGeom>
          <a:noFill/>
        </p:spPr>
        <p:txBody>
          <a:bodyPr wrap="square" rtlCol="0">
            <a:spAutoFit/>
          </a:bodyPr>
          <a:lstStyle/>
          <a:p>
            <a:r>
              <a:rPr lang="en-IN" sz="3600" b="1" dirty="0"/>
              <a:t>Working of Project </a:t>
            </a:r>
          </a:p>
          <a:p>
            <a:endParaRPr lang="en-IN" sz="1800" b="1" dirty="0"/>
          </a:p>
          <a:p>
            <a:endParaRPr lang="en-IN" sz="1800" b="1" dirty="0"/>
          </a:p>
          <a:p>
            <a:endParaRPr lang="en-IN" sz="1800" dirty="0"/>
          </a:p>
          <a:p>
            <a:endParaRPr lang="en-IN" dirty="0"/>
          </a:p>
        </p:txBody>
      </p:sp>
      <p:sp>
        <p:nvSpPr>
          <p:cNvPr id="9" name="TextBox 8">
            <a:extLst>
              <a:ext uri="{FF2B5EF4-FFF2-40B4-BE49-F238E27FC236}">
                <a16:creationId xmlns:a16="http://schemas.microsoft.com/office/drawing/2014/main" id="{5207BBD9-7969-E81F-DAEA-66AC15A0B513}"/>
              </a:ext>
            </a:extLst>
          </p:cNvPr>
          <p:cNvSpPr txBox="1"/>
          <p:nvPr/>
        </p:nvSpPr>
        <p:spPr>
          <a:xfrm>
            <a:off x="1425388" y="5704901"/>
            <a:ext cx="8378320" cy="830997"/>
          </a:xfrm>
          <a:prstGeom prst="rect">
            <a:avLst/>
          </a:prstGeom>
          <a:noFill/>
        </p:spPr>
        <p:txBody>
          <a:bodyPr wrap="square" rtlCol="0">
            <a:spAutoFit/>
          </a:bodyPr>
          <a:lstStyle/>
          <a:p>
            <a:r>
              <a:rPr lang="en-IN" sz="2400" b="1" dirty="0"/>
              <a:t>Here, we have selected option “A”. The components which were stored in the text file “A.txt” are displayed in the project</a:t>
            </a:r>
          </a:p>
        </p:txBody>
      </p:sp>
    </p:spTree>
    <p:extLst>
      <p:ext uri="{BB962C8B-B14F-4D97-AF65-F5344CB8AC3E}">
        <p14:creationId xmlns:p14="http://schemas.microsoft.com/office/powerpoint/2010/main" val="12499635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E14852E-8AAD-775B-A62E-99A550EF329D}"/>
              </a:ext>
            </a:extLst>
          </p:cNvPr>
          <p:cNvSpPr>
            <a:spLocks noGrp="1"/>
          </p:cNvSpPr>
          <p:nvPr>
            <p:ph type="sldNum" idx="12"/>
          </p:nvPr>
        </p:nvSpPr>
        <p:spPr/>
        <p:txBody>
          <a:bodyPr/>
          <a:lstStyle/>
          <a:p>
            <a:pPr algn="ctr"/>
            <a:fld id="{00000000-1234-1234-1234-123412341234}" type="slidenum">
              <a:rPr lang="en" smtClean="0"/>
              <a:pPr algn="ctr"/>
              <a:t>16</a:t>
            </a:fld>
            <a:endParaRPr lang="en"/>
          </a:p>
        </p:txBody>
      </p:sp>
      <p:pic>
        <p:nvPicPr>
          <p:cNvPr id="4" name="Picture 3">
            <a:extLst>
              <a:ext uri="{FF2B5EF4-FFF2-40B4-BE49-F238E27FC236}">
                <a16:creationId xmlns:a16="http://schemas.microsoft.com/office/drawing/2014/main" id="{83164007-54C1-9BC6-B7EA-56D06831E5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4886" y="1452282"/>
            <a:ext cx="9562225" cy="1405006"/>
          </a:xfrm>
          <a:prstGeom prst="rect">
            <a:avLst/>
          </a:prstGeom>
        </p:spPr>
      </p:pic>
      <p:sp>
        <p:nvSpPr>
          <p:cNvPr id="5" name="TextBox 4">
            <a:extLst>
              <a:ext uri="{FF2B5EF4-FFF2-40B4-BE49-F238E27FC236}">
                <a16:creationId xmlns:a16="http://schemas.microsoft.com/office/drawing/2014/main" id="{0CDB7D85-62B0-F743-7CBC-CA1F6C79E4E1}"/>
              </a:ext>
            </a:extLst>
          </p:cNvPr>
          <p:cNvSpPr txBox="1"/>
          <p:nvPr/>
        </p:nvSpPr>
        <p:spPr>
          <a:xfrm>
            <a:off x="1314886" y="3281083"/>
            <a:ext cx="9063318" cy="2677656"/>
          </a:xfrm>
          <a:prstGeom prst="rect">
            <a:avLst/>
          </a:prstGeom>
          <a:noFill/>
        </p:spPr>
        <p:txBody>
          <a:bodyPr wrap="square" rtlCol="0">
            <a:spAutoFit/>
          </a:bodyPr>
          <a:lstStyle/>
          <a:p>
            <a:r>
              <a:rPr lang="en-IN" sz="2800" b="1" dirty="0"/>
              <a:t>After selecting any of the options from “A,B,C” The project takes us to the page where we have to provide information related to the car. The information which we have to provide are- </a:t>
            </a:r>
          </a:p>
          <a:p>
            <a:pPr marL="342900" indent="-342900">
              <a:buAutoNum type="arabicParenR"/>
            </a:pPr>
            <a:r>
              <a:rPr lang="en-IN" sz="2800" b="1" dirty="0"/>
              <a:t>Number of cars required </a:t>
            </a:r>
          </a:p>
          <a:p>
            <a:pPr marL="342900" indent="-342900">
              <a:buAutoNum type="arabicParenR"/>
            </a:pPr>
            <a:r>
              <a:rPr lang="en-IN" sz="2800" b="1" dirty="0"/>
              <a:t>Number of days you wish to rent the car</a:t>
            </a:r>
          </a:p>
        </p:txBody>
      </p:sp>
      <p:sp>
        <p:nvSpPr>
          <p:cNvPr id="7" name="TextBox 6">
            <a:extLst>
              <a:ext uri="{FF2B5EF4-FFF2-40B4-BE49-F238E27FC236}">
                <a16:creationId xmlns:a16="http://schemas.microsoft.com/office/drawing/2014/main" id="{FCC9CB99-F06C-D1CF-FEC2-747F55531B2C}"/>
              </a:ext>
            </a:extLst>
          </p:cNvPr>
          <p:cNvSpPr txBox="1"/>
          <p:nvPr/>
        </p:nvSpPr>
        <p:spPr>
          <a:xfrm>
            <a:off x="3917576" y="228600"/>
            <a:ext cx="4356847" cy="646331"/>
          </a:xfrm>
          <a:prstGeom prst="rect">
            <a:avLst/>
          </a:prstGeom>
          <a:noFill/>
        </p:spPr>
        <p:txBody>
          <a:bodyPr wrap="square" rtlCol="0">
            <a:spAutoFit/>
          </a:bodyPr>
          <a:lstStyle/>
          <a:p>
            <a:r>
              <a:rPr lang="en-IN" sz="3600" b="1" dirty="0"/>
              <a:t>Working of project</a:t>
            </a:r>
          </a:p>
        </p:txBody>
      </p:sp>
    </p:spTree>
    <p:extLst>
      <p:ext uri="{BB962C8B-B14F-4D97-AF65-F5344CB8AC3E}">
        <p14:creationId xmlns:p14="http://schemas.microsoft.com/office/powerpoint/2010/main" val="26134179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1B2437-BB86-3EB2-233B-69900AFE39BF}"/>
              </a:ext>
            </a:extLst>
          </p:cNvPr>
          <p:cNvSpPr>
            <a:spLocks noGrp="1"/>
          </p:cNvSpPr>
          <p:nvPr>
            <p:ph type="sldNum" idx="12"/>
          </p:nvPr>
        </p:nvSpPr>
        <p:spPr/>
        <p:txBody>
          <a:bodyPr/>
          <a:lstStyle/>
          <a:p>
            <a:pPr algn="ctr"/>
            <a:fld id="{00000000-1234-1234-1234-123412341234}" type="slidenum">
              <a:rPr lang="en" smtClean="0"/>
              <a:pPr algn="ctr"/>
              <a:t>17</a:t>
            </a:fld>
            <a:endParaRPr lang="en"/>
          </a:p>
        </p:txBody>
      </p:sp>
      <p:pic>
        <p:nvPicPr>
          <p:cNvPr id="4" name="Picture 3">
            <a:extLst>
              <a:ext uri="{FF2B5EF4-FFF2-40B4-BE49-F238E27FC236}">
                <a16:creationId xmlns:a16="http://schemas.microsoft.com/office/drawing/2014/main" id="{689DDBF2-BB10-1DBC-2C61-42EA8684A2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3923" y="1122079"/>
            <a:ext cx="8377692" cy="5367121"/>
          </a:xfrm>
          <a:prstGeom prst="rect">
            <a:avLst/>
          </a:prstGeom>
        </p:spPr>
      </p:pic>
      <p:sp>
        <p:nvSpPr>
          <p:cNvPr id="6" name="TextBox 5">
            <a:extLst>
              <a:ext uri="{FF2B5EF4-FFF2-40B4-BE49-F238E27FC236}">
                <a16:creationId xmlns:a16="http://schemas.microsoft.com/office/drawing/2014/main" id="{087BC84E-A1B5-B3EC-FC25-C79F4B9C58DA}"/>
              </a:ext>
            </a:extLst>
          </p:cNvPr>
          <p:cNvSpPr txBox="1"/>
          <p:nvPr/>
        </p:nvSpPr>
        <p:spPr>
          <a:xfrm>
            <a:off x="3805518" y="232682"/>
            <a:ext cx="5647765" cy="1200329"/>
          </a:xfrm>
          <a:prstGeom prst="rect">
            <a:avLst/>
          </a:prstGeom>
          <a:noFill/>
        </p:spPr>
        <p:txBody>
          <a:bodyPr wrap="square" rtlCol="0">
            <a:spAutoFit/>
          </a:bodyPr>
          <a:lstStyle/>
          <a:p>
            <a:r>
              <a:rPr lang="en-IN" sz="3600" b="1" dirty="0"/>
              <a:t>Working of project</a:t>
            </a:r>
          </a:p>
          <a:p>
            <a:endParaRPr lang="en-IN" sz="3600" dirty="0"/>
          </a:p>
        </p:txBody>
      </p:sp>
    </p:spTree>
    <p:extLst>
      <p:ext uri="{BB962C8B-B14F-4D97-AF65-F5344CB8AC3E}">
        <p14:creationId xmlns:p14="http://schemas.microsoft.com/office/powerpoint/2010/main" val="41931942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CD8F98E-6B80-AE98-13C7-C9B0F059F4E2}"/>
              </a:ext>
            </a:extLst>
          </p:cNvPr>
          <p:cNvSpPr>
            <a:spLocks noGrp="1"/>
          </p:cNvSpPr>
          <p:nvPr>
            <p:ph type="sldNum" idx="12"/>
          </p:nvPr>
        </p:nvSpPr>
        <p:spPr/>
        <p:txBody>
          <a:bodyPr/>
          <a:lstStyle/>
          <a:p>
            <a:pPr algn="ctr"/>
            <a:fld id="{00000000-1234-1234-1234-123412341234}" type="slidenum">
              <a:rPr lang="en" smtClean="0"/>
              <a:pPr algn="ctr"/>
              <a:t>18</a:t>
            </a:fld>
            <a:endParaRPr lang="en"/>
          </a:p>
        </p:txBody>
      </p:sp>
      <p:sp>
        <p:nvSpPr>
          <p:cNvPr id="3" name="TextBox 2">
            <a:extLst>
              <a:ext uri="{FF2B5EF4-FFF2-40B4-BE49-F238E27FC236}">
                <a16:creationId xmlns:a16="http://schemas.microsoft.com/office/drawing/2014/main" id="{DF26B333-8787-7B14-5963-AEC78F409B77}"/>
              </a:ext>
            </a:extLst>
          </p:cNvPr>
          <p:cNvSpPr txBox="1"/>
          <p:nvPr/>
        </p:nvSpPr>
        <p:spPr>
          <a:xfrm>
            <a:off x="3792070" y="551329"/>
            <a:ext cx="5513294" cy="1754326"/>
          </a:xfrm>
          <a:prstGeom prst="rect">
            <a:avLst/>
          </a:prstGeom>
          <a:noFill/>
        </p:spPr>
        <p:txBody>
          <a:bodyPr wrap="square" rtlCol="0">
            <a:spAutoFit/>
          </a:bodyPr>
          <a:lstStyle/>
          <a:p>
            <a:r>
              <a:rPr lang="en-IN" sz="3600" b="1" dirty="0"/>
              <a:t>Working of project</a:t>
            </a:r>
          </a:p>
          <a:p>
            <a:endParaRPr lang="en-IN" sz="3600" dirty="0"/>
          </a:p>
          <a:p>
            <a:endParaRPr lang="en-IN" sz="3600" dirty="0"/>
          </a:p>
        </p:txBody>
      </p:sp>
      <p:sp>
        <p:nvSpPr>
          <p:cNvPr id="4" name="TextBox 3">
            <a:extLst>
              <a:ext uri="{FF2B5EF4-FFF2-40B4-BE49-F238E27FC236}">
                <a16:creationId xmlns:a16="http://schemas.microsoft.com/office/drawing/2014/main" id="{B7062ECD-60E3-9F57-083D-4CEADED6FDC8}"/>
              </a:ext>
            </a:extLst>
          </p:cNvPr>
          <p:cNvSpPr txBox="1"/>
          <p:nvPr/>
        </p:nvSpPr>
        <p:spPr>
          <a:xfrm>
            <a:off x="1745876" y="1628467"/>
            <a:ext cx="8700248" cy="4678204"/>
          </a:xfrm>
          <a:prstGeom prst="rect">
            <a:avLst/>
          </a:prstGeom>
          <a:noFill/>
        </p:spPr>
        <p:txBody>
          <a:bodyPr wrap="square" rtlCol="0">
            <a:spAutoFit/>
          </a:bodyPr>
          <a:lstStyle/>
          <a:p>
            <a:r>
              <a:rPr lang="en-IN" sz="2800" b="1" dirty="0"/>
              <a:t>After selecting the total number of  cars required and the total number of days for which the car/cars are required, the project calculates the total rent for the given inputs.</a:t>
            </a:r>
          </a:p>
          <a:p>
            <a:endParaRPr lang="en-IN" sz="2800" b="1" dirty="0"/>
          </a:p>
          <a:p>
            <a:r>
              <a:rPr lang="en-IN" sz="2800" b="1" dirty="0"/>
              <a:t>After calculating the rent price, the project displays the bill for the given inputs. </a:t>
            </a:r>
          </a:p>
          <a:p>
            <a:endParaRPr lang="en-IN" sz="2800" b="1" dirty="0"/>
          </a:p>
          <a:p>
            <a:r>
              <a:rPr lang="en-IN" sz="2800" b="1" dirty="0"/>
              <a:t>The project is executed successfully and the desired output is displayed.</a:t>
            </a:r>
          </a:p>
          <a:p>
            <a:endParaRPr lang="en-IN" dirty="0"/>
          </a:p>
        </p:txBody>
      </p:sp>
    </p:spTree>
    <p:extLst>
      <p:ext uri="{BB962C8B-B14F-4D97-AF65-F5344CB8AC3E}">
        <p14:creationId xmlns:p14="http://schemas.microsoft.com/office/powerpoint/2010/main" val="13537314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ctr" defTabSz="1219170">
              <a:buClr>
                <a:srgbClr val="000000"/>
              </a:buClr>
            </a:pPr>
            <a:fld id="{00000000-1234-1234-1234-123412341234}" type="slidenum">
              <a:rPr lang="en" kern="0">
                <a:latin typeface="Arial"/>
                <a:cs typeface="Arial"/>
                <a:sym typeface="Arial"/>
              </a:rPr>
              <a:pPr algn="ctr" defTabSz="1219170">
                <a:buClr>
                  <a:srgbClr val="000000"/>
                </a:buClr>
              </a:pPr>
              <a:t>19</a:t>
            </a:fld>
            <a:endParaRPr lang="en" kern="0">
              <a:latin typeface="Arial"/>
              <a:cs typeface="Arial"/>
              <a:sym typeface="Arial"/>
            </a:endParaRPr>
          </a:p>
        </p:txBody>
      </p:sp>
      <p:sp>
        <p:nvSpPr>
          <p:cNvPr id="3" name="Slide Number Placeholder 1"/>
          <p:cNvSpPr txBox="1">
            <a:spLocks/>
          </p:cNvSpPr>
          <p:nvPr/>
        </p:nvSpPr>
        <p:spPr>
          <a:xfrm>
            <a:off x="11472533" y="6542557"/>
            <a:ext cx="719600" cy="7376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1pPr>
            <a:lvl2pPr marR="0" lvl="1"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2pPr>
            <a:lvl3pPr marR="0" lvl="2"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3pPr>
            <a:lvl4pPr marR="0" lvl="3"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4pPr>
            <a:lvl5pPr marR="0" lvl="4"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5pPr>
            <a:lvl6pPr marR="0" lvl="5"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6pPr>
            <a:lvl7pPr marR="0" lvl="6"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7pPr>
            <a:lvl8pPr marR="0" lvl="7"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8pPr>
            <a:lvl9pPr marR="0" lvl="8"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9pPr>
          </a:lstStyle>
          <a:p>
            <a:pPr defTabSz="1219170"/>
            <a:fld id="{00000000-1234-1234-1234-123412341234}" type="slidenum">
              <a:rPr lang="en" sz="1733" kern="0"/>
              <a:pPr defTabSz="1219170"/>
              <a:t>19</a:t>
            </a:fld>
            <a:endParaRPr lang="en" sz="1733" kern="0"/>
          </a:p>
        </p:txBody>
      </p:sp>
      <p:sp>
        <p:nvSpPr>
          <p:cNvPr id="4" name="TextBox 3">
            <a:extLst>
              <a:ext uri="{FF2B5EF4-FFF2-40B4-BE49-F238E27FC236}">
                <a16:creationId xmlns:a16="http://schemas.microsoft.com/office/drawing/2014/main" id="{F2D56E70-0981-A340-662A-7D3ABC71D042}"/>
              </a:ext>
            </a:extLst>
          </p:cNvPr>
          <p:cNvSpPr txBox="1"/>
          <p:nvPr/>
        </p:nvSpPr>
        <p:spPr>
          <a:xfrm>
            <a:off x="3039035" y="2164976"/>
            <a:ext cx="6858000" cy="1661993"/>
          </a:xfrm>
          <a:prstGeom prst="rect">
            <a:avLst/>
          </a:prstGeom>
          <a:noFill/>
        </p:spPr>
        <p:txBody>
          <a:bodyPr wrap="square" rtlCol="0">
            <a:spAutoFit/>
          </a:bodyPr>
          <a:lstStyle/>
          <a:p>
            <a:r>
              <a:rPr lang="en-US" sz="102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Calibri" panose="020F0502020204030204" pitchFamily="34" charset="0"/>
                <a:ea typeface="Calibri" panose="020F0502020204030204" pitchFamily="34" charset="0"/>
                <a:cs typeface="Calibri" panose="020F0502020204030204" pitchFamily="34" charset="0"/>
              </a:rPr>
              <a:t>Thank you</a:t>
            </a:r>
            <a:endParaRPr lang="en-IN" sz="102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25290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ctr" defTabSz="1219170">
              <a:buClr>
                <a:srgbClr val="000000"/>
              </a:buClr>
            </a:pPr>
            <a:fld id="{00000000-1234-1234-1234-123412341234}" type="slidenum">
              <a:rPr lang="en" kern="0">
                <a:latin typeface="Arial"/>
                <a:cs typeface="Arial"/>
                <a:sym typeface="Arial"/>
              </a:rPr>
              <a:pPr algn="ctr" defTabSz="1219170">
                <a:buClr>
                  <a:srgbClr val="000000"/>
                </a:buClr>
              </a:pPr>
              <a:t>2</a:t>
            </a:fld>
            <a:endParaRPr lang="en" kern="0">
              <a:latin typeface="Arial"/>
              <a:cs typeface="Arial"/>
              <a:sym typeface="Arial"/>
            </a:endParaRPr>
          </a:p>
        </p:txBody>
      </p:sp>
      <p:sp>
        <p:nvSpPr>
          <p:cNvPr id="3" name="Slide Number Placeholder 1"/>
          <p:cNvSpPr txBox="1">
            <a:spLocks/>
          </p:cNvSpPr>
          <p:nvPr/>
        </p:nvSpPr>
        <p:spPr>
          <a:xfrm>
            <a:off x="11472533" y="6542557"/>
            <a:ext cx="719600" cy="7376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1pPr>
            <a:lvl2pPr marR="0" lvl="1"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2pPr>
            <a:lvl3pPr marR="0" lvl="2"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3pPr>
            <a:lvl4pPr marR="0" lvl="3"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4pPr>
            <a:lvl5pPr marR="0" lvl="4"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5pPr>
            <a:lvl6pPr marR="0" lvl="5"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6pPr>
            <a:lvl7pPr marR="0" lvl="6"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7pPr>
            <a:lvl8pPr marR="0" lvl="7"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8pPr>
            <a:lvl9pPr marR="0" lvl="8"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9pPr>
          </a:lstStyle>
          <a:p>
            <a:pPr defTabSz="1219170"/>
            <a:fld id="{00000000-1234-1234-1234-123412341234}" type="slidenum">
              <a:rPr lang="en" sz="1733" kern="0"/>
              <a:pPr defTabSz="1219170"/>
              <a:t>2</a:t>
            </a:fld>
            <a:endParaRPr lang="en" sz="1733" kern="0"/>
          </a:p>
        </p:txBody>
      </p:sp>
      <p:sp>
        <p:nvSpPr>
          <p:cNvPr id="4" name="TextBox 3">
            <a:extLst>
              <a:ext uri="{FF2B5EF4-FFF2-40B4-BE49-F238E27FC236}">
                <a16:creationId xmlns:a16="http://schemas.microsoft.com/office/drawing/2014/main" id="{E928B3DD-CF42-9A84-093C-5A011C3A742D}"/>
              </a:ext>
            </a:extLst>
          </p:cNvPr>
          <p:cNvSpPr txBox="1"/>
          <p:nvPr/>
        </p:nvSpPr>
        <p:spPr>
          <a:xfrm>
            <a:off x="2958353" y="544058"/>
            <a:ext cx="5741894" cy="707886"/>
          </a:xfrm>
          <a:prstGeom prst="rect">
            <a:avLst/>
          </a:prstGeom>
          <a:noFill/>
        </p:spPr>
        <p:txBody>
          <a:bodyPr wrap="square" rtlCol="0">
            <a:spAutoFit/>
          </a:bodyPr>
          <a:lstStyle/>
          <a:p>
            <a:r>
              <a:rPr lang="en-US" sz="4000" b="1" dirty="0">
                <a:latin typeface="Calibri" panose="020F0502020204030204" pitchFamily="34" charset="0"/>
                <a:ea typeface="Calibri" panose="020F0502020204030204" pitchFamily="34" charset="0"/>
                <a:cs typeface="Calibri" panose="020F0502020204030204" pitchFamily="34" charset="0"/>
              </a:rPr>
              <a:t>             Introduction</a:t>
            </a:r>
            <a:endParaRPr lang="en-IN" sz="4000" b="1" dirty="0">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0D563A1F-63F0-BB73-1129-29E8EDE78B31}"/>
              </a:ext>
            </a:extLst>
          </p:cNvPr>
          <p:cNvSpPr txBox="1"/>
          <p:nvPr/>
        </p:nvSpPr>
        <p:spPr>
          <a:xfrm>
            <a:off x="636494" y="1912591"/>
            <a:ext cx="10919012" cy="4154984"/>
          </a:xfrm>
          <a:prstGeom prst="rect">
            <a:avLst/>
          </a:prstGeom>
          <a:noFill/>
        </p:spPr>
        <p:txBody>
          <a:bodyPr wrap="square" rtlCol="0">
            <a:spAutoFit/>
          </a:bodyPr>
          <a:lstStyle/>
          <a:p>
            <a:pPr marL="342900" indent="-342900">
              <a:buFont typeface="Arial" panose="020B0604020202020204" pitchFamily="34" charset="0"/>
              <a:buChar char="•"/>
            </a:pPr>
            <a:r>
              <a:rPr lang="en-IN" sz="2400" b="1" dirty="0"/>
              <a:t>It is an online system through which customers can view available cars, register, view profile and book car.</a:t>
            </a:r>
          </a:p>
          <a:p>
            <a:pPr marL="342900" indent="-342900">
              <a:buFont typeface="Arial" panose="020B0604020202020204" pitchFamily="34" charset="0"/>
              <a:buChar char="•"/>
            </a:pPr>
            <a:endParaRPr lang="en-IN" sz="2400" b="1" dirty="0"/>
          </a:p>
          <a:p>
            <a:pPr marL="342900" indent="-342900">
              <a:buFont typeface="Arial" panose="020B0604020202020204" pitchFamily="34" charset="0"/>
              <a:buChar char="•"/>
            </a:pPr>
            <a:r>
              <a:rPr lang="en-IN" sz="2400" b="1" dirty="0"/>
              <a:t>Nowadays, most of the people prefer car for their trip, Because car journey to any trip with our family or friends gives happiness and makes us to feel comfortable.</a:t>
            </a:r>
          </a:p>
          <a:p>
            <a:pPr marL="342900" indent="-342900">
              <a:buFont typeface="Arial" panose="020B0604020202020204" pitchFamily="34" charset="0"/>
              <a:buChar char="•"/>
            </a:pPr>
            <a:endParaRPr lang="en-IN" sz="2400" b="1" dirty="0"/>
          </a:p>
          <a:p>
            <a:pPr marL="342900" indent="-342900">
              <a:buFont typeface="Arial" panose="020B0604020202020204" pitchFamily="34" charset="0"/>
              <a:buChar char="•"/>
            </a:pPr>
            <a:r>
              <a:rPr lang="en-IN" sz="2400" b="1" dirty="0"/>
              <a:t>People can choose the car that’s suits best for their need according to size, comfort and price.</a:t>
            </a:r>
          </a:p>
          <a:p>
            <a:pPr marL="342900" indent="-342900">
              <a:buFont typeface="Arial" panose="020B0604020202020204" pitchFamily="34" charset="0"/>
              <a:buChar char="•"/>
            </a:pPr>
            <a:endParaRPr lang="en-IN" sz="2400" b="1" dirty="0"/>
          </a:p>
          <a:p>
            <a:pPr marL="342900" indent="-342900">
              <a:buFont typeface="Arial" panose="020B0604020202020204" pitchFamily="34" charset="0"/>
              <a:buChar char="•"/>
            </a:pPr>
            <a:r>
              <a:rPr lang="en-IN" sz="2400" b="1" dirty="0"/>
              <a:t>People can book in advance or cancel it whenever required.</a:t>
            </a:r>
          </a:p>
        </p:txBody>
      </p:sp>
    </p:spTree>
    <p:extLst>
      <p:ext uri="{BB962C8B-B14F-4D97-AF65-F5344CB8AC3E}">
        <p14:creationId xmlns:p14="http://schemas.microsoft.com/office/powerpoint/2010/main" val="645510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ctr" defTabSz="1219170">
              <a:buClr>
                <a:srgbClr val="000000"/>
              </a:buClr>
            </a:pPr>
            <a:fld id="{00000000-1234-1234-1234-123412341234}" type="slidenum">
              <a:rPr lang="en" kern="0">
                <a:latin typeface="Arial"/>
                <a:cs typeface="Arial"/>
                <a:sym typeface="Arial"/>
              </a:rPr>
              <a:pPr algn="ctr" defTabSz="1219170">
                <a:buClr>
                  <a:srgbClr val="000000"/>
                </a:buClr>
              </a:pPr>
              <a:t>3</a:t>
            </a:fld>
            <a:endParaRPr lang="en" kern="0">
              <a:latin typeface="Arial"/>
              <a:cs typeface="Arial"/>
              <a:sym typeface="Arial"/>
            </a:endParaRPr>
          </a:p>
        </p:txBody>
      </p:sp>
      <p:sp>
        <p:nvSpPr>
          <p:cNvPr id="3" name="Slide Number Placeholder 1"/>
          <p:cNvSpPr txBox="1">
            <a:spLocks/>
          </p:cNvSpPr>
          <p:nvPr/>
        </p:nvSpPr>
        <p:spPr>
          <a:xfrm>
            <a:off x="11472533" y="6542557"/>
            <a:ext cx="719600" cy="7376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1pPr>
            <a:lvl2pPr marR="0" lvl="1"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2pPr>
            <a:lvl3pPr marR="0" lvl="2"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3pPr>
            <a:lvl4pPr marR="0" lvl="3"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4pPr>
            <a:lvl5pPr marR="0" lvl="4"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5pPr>
            <a:lvl6pPr marR="0" lvl="5"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6pPr>
            <a:lvl7pPr marR="0" lvl="6"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7pPr>
            <a:lvl8pPr marR="0" lvl="7"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8pPr>
            <a:lvl9pPr marR="0" lvl="8"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9pPr>
          </a:lstStyle>
          <a:p>
            <a:pPr defTabSz="1219170"/>
            <a:fld id="{00000000-1234-1234-1234-123412341234}" type="slidenum">
              <a:rPr lang="en" sz="1733" kern="0"/>
              <a:pPr defTabSz="1219170"/>
              <a:t>3</a:t>
            </a:fld>
            <a:endParaRPr lang="en" sz="1733" kern="0"/>
          </a:p>
        </p:txBody>
      </p:sp>
      <p:sp>
        <p:nvSpPr>
          <p:cNvPr id="4" name="TextBox 3">
            <a:extLst>
              <a:ext uri="{FF2B5EF4-FFF2-40B4-BE49-F238E27FC236}">
                <a16:creationId xmlns:a16="http://schemas.microsoft.com/office/drawing/2014/main" id="{AD730854-F823-84FB-56A4-3FE60829E4B2}"/>
              </a:ext>
            </a:extLst>
          </p:cNvPr>
          <p:cNvSpPr txBox="1"/>
          <p:nvPr/>
        </p:nvSpPr>
        <p:spPr>
          <a:xfrm>
            <a:off x="4464422" y="390902"/>
            <a:ext cx="4558553" cy="707886"/>
          </a:xfrm>
          <a:prstGeom prst="rect">
            <a:avLst/>
          </a:prstGeom>
          <a:noFill/>
        </p:spPr>
        <p:txBody>
          <a:bodyPr wrap="square" rtlCol="0">
            <a:spAutoFit/>
          </a:bodyPr>
          <a:lstStyle/>
          <a:p>
            <a:r>
              <a:rPr lang="en-US" sz="4000" b="1" dirty="0">
                <a:latin typeface="Calibri" panose="020F0502020204030204" pitchFamily="34" charset="0"/>
                <a:ea typeface="Calibri" panose="020F0502020204030204" pitchFamily="34" charset="0"/>
                <a:cs typeface="Calibri" panose="020F0502020204030204" pitchFamily="34" charset="0"/>
              </a:rPr>
              <a:t>Admin Module</a:t>
            </a:r>
            <a:endParaRPr lang="en-IN" sz="4000" b="1" dirty="0">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9395E867-2850-0F38-0BA9-04ED04E24C5B}"/>
              </a:ext>
            </a:extLst>
          </p:cNvPr>
          <p:cNvSpPr txBox="1"/>
          <p:nvPr/>
        </p:nvSpPr>
        <p:spPr>
          <a:xfrm>
            <a:off x="779928" y="1465729"/>
            <a:ext cx="10632143" cy="4293483"/>
          </a:xfrm>
          <a:prstGeom prst="rect">
            <a:avLst/>
          </a:prstGeom>
          <a:noFill/>
        </p:spPr>
        <p:txBody>
          <a:bodyPr wrap="square" rtlCol="0">
            <a:spAutoFit/>
          </a:bodyPr>
          <a:lstStyle/>
          <a:p>
            <a:pPr marL="285750" indent="-285750">
              <a:buFont typeface="Arial" panose="020B0604020202020204" pitchFamily="34" charset="0"/>
              <a:buChar char="•"/>
            </a:pPr>
            <a:r>
              <a:rPr lang="en-IN" sz="2100" b="1" dirty="0"/>
              <a:t>Admin can create vehicle brands</a:t>
            </a:r>
          </a:p>
          <a:p>
            <a:pPr marL="342900" indent="-342900">
              <a:buFont typeface="Arial" panose="020B0604020202020204" pitchFamily="34" charset="0"/>
              <a:buChar char="•"/>
            </a:pPr>
            <a:r>
              <a:rPr lang="en-IN" sz="2100" b="1" dirty="0"/>
              <a:t>Manage Vehicle Brands ( Edit, Delete ) </a:t>
            </a:r>
          </a:p>
          <a:p>
            <a:pPr marL="285750" indent="-285750">
              <a:buFont typeface="Arial" panose="020B0604020202020204" pitchFamily="34" charset="0"/>
              <a:buChar char="•"/>
            </a:pPr>
            <a:r>
              <a:rPr lang="en-IN" sz="2100" b="1" dirty="0"/>
              <a:t>Admin Dashboard (Admin can view the count of reg users, total booking, total subscribers, total queries, etc)</a:t>
            </a:r>
          </a:p>
          <a:p>
            <a:pPr marL="285750" indent="-285750">
              <a:buFont typeface="Arial" panose="020B0604020202020204" pitchFamily="34" charset="0"/>
              <a:buChar char="•"/>
            </a:pPr>
            <a:r>
              <a:rPr lang="en-IN" sz="2100" b="1" dirty="0"/>
              <a:t>Change Password ( admin can change password on its own )</a:t>
            </a:r>
          </a:p>
          <a:p>
            <a:pPr marL="342900" indent="-342900">
              <a:buFont typeface="Arial" panose="020B0604020202020204" pitchFamily="34" charset="0"/>
              <a:buChar char="•"/>
            </a:pPr>
            <a:r>
              <a:rPr lang="en-IN" sz="2100" b="1" dirty="0"/>
              <a:t>Manage vehicle ( Edit, Delete )</a:t>
            </a:r>
          </a:p>
          <a:p>
            <a:pPr marL="285750" indent="-285750">
              <a:buFont typeface="Arial" panose="020B0604020202020204" pitchFamily="34" charset="0"/>
              <a:buChar char="•"/>
            </a:pPr>
            <a:r>
              <a:rPr lang="en-IN" sz="2100" b="1" dirty="0"/>
              <a:t>Manage Booking( Admin can confirm and Cancel Booking )</a:t>
            </a:r>
          </a:p>
          <a:p>
            <a:pPr marL="342900" indent="-342900">
              <a:buFont typeface="Arial" panose="020B0604020202020204" pitchFamily="34" charset="0"/>
              <a:buChar char="•"/>
            </a:pPr>
            <a:r>
              <a:rPr lang="en-IN" sz="2100" b="1" dirty="0"/>
              <a:t>Manage to Contact us Query</a:t>
            </a:r>
          </a:p>
          <a:p>
            <a:pPr marL="285750" indent="-285750">
              <a:buFont typeface="Arial" panose="020B0604020202020204" pitchFamily="34" charset="0"/>
              <a:buChar char="•"/>
            </a:pPr>
            <a:r>
              <a:rPr lang="en-IN" sz="2100" b="1" dirty="0"/>
              <a:t>Admin Can the details of registered users</a:t>
            </a:r>
          </a:p>
          <a:p>
            <a:pPr marL="285750" indent="-285750">
              <a:buFont typeface="Arial" panose="020B0604020202020204" pitchFamily="34" charset="0"/>
              <a:buChar char="•"/>
            </a:pPr>
            <a:r>
              <a:rPr lang="en-IN" sz="2100" b="1" dirty="0"/>
              <a:t>Admin can also update the page content</a:t>
            </a:r>
          </a:p>
          <a:p>
            <a:pPr marL="285750" indent="-285750">
              <a:buFont typeface="Arial" panose="020B0604020202020204" pitchFamily="34" charset="0"/>
              <a:buChar char="•"/>
            </a:pPr>
            <a:r>
              <a:rPr lang="en-IN" sz="2100" b="1" dirty="0"/>
              <a:t>Admin can update the contact us details</a:t>
            </a:r>
          </a:p>
          <a:p>
            <a:pPr marL="285750" indent="-285750">
              <a:buFont typeface="Arial" panose="020B0604020202020204" pitchFamily="34" charset="0"/>
              <a:buChar char="•"/>
            </a:pPr>
            <a:r>
              <a:rPr lang="en-IN" sz="2100" b="1" dirty="0"/>
              <a:t>Manage Subscribers</a:t>
            </a:r>
          </a:p>
          <a:p>
            <a:pPr marL="285750" indent="-285750">
              <a:buFont typeface="Arial" panose="020B0604020202020204" pitchFamily="34" charset="0"/>
              <a:buChar char="•"/>
            </a:pPr>
            <a:r>
              <a:rPr lang="en-IN" sz="2100" b="1" dirty="0"/>
              <a:t>Mange Logout</a:t>
            </a:r>
          </a:p>
        </p:txBody>
      </p:sp>
    </p:spTree>
    <p:extLst>
      <p:ext uri="{BB962C8B-B14F-4D97-AF65-F5344CB8AC3E}">
        <p14:creationId xmlns:p14="http://schemas.microsoft.com/office/powerpoint/2010/main" val="313259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ctr" defTabSz="1219170">
              <a:buClr>
                <a:srgbClr val="000000"/>
              </a:buClr>
            </a:pPr>
            <a:fld id="{00000000-1234-1234-1234-123412341234}" type="slidenum">
              <a:rPr lang="en" kern="0">
                <a:latin typeface="Arial"/>
                <a:cs typeface="Arial"/>
                <a:sym typeface="Arial"/>
              </a:rPr>
              <a:pPr algn="ctr" defTabSz="1219170">
                <a:buClr>
                  <a:srgbClr val="000000"/>
                </a:buClr>
              </a:pPr>
              <a:t>4</a:t>
            </a:fld>
            <a:endParaRPr lang="en" kern="0">
              <a:latin typeface="Arial"/>
              <a:cs typeface="Arial"/>
              <a:sym typeface="Arial"/>
            </a:endParaRPr>
          </a:p>
        </p:txBody>
      </p:sp>
      <p:sp>
        <p:nvSpPr>
          <p:cNvPr id="3" name="Slide Number Placeholder 1"/>
          <p:cNvSpPr txBox="1">
            <a:spLocks/>
          </p:cNvSpPr>
          <p:nvPr/>
        </p:nvSpPr>
        <p:spPr>
          <a:xfrm>
            <a:off x="11472533" y="6542557"/>
            <a:ext cx="719600" cy="7376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1pPr>
            <a:lvl2pPr marR="0" lvl="1"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2pPr>
            <a:lvl3pPr marR="0" lvl="2"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3pPr>
            <a:lvl4pPr marR="0" lvl="3"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4pPr>
            <a:lvl5pPr marR="0" lvl="4"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5pPr>
            <a:lvl6pPr marR="0" lvl="5"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6pPr>
            <a:lvl7pPr marR="0" lvl="6"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7pPr>
            <a:lvl8pPr marR="0" lvl="7"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8pPr>
            <a:lvl9pPr marR="0" lvl="8"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9pPr>
          </a:lstStyle>
          <a:p>
            <a:pPr defTabSz="1219170"/>
            <a:fld id="{00000000-1234-1234-1234-123412341234}" type="slidenum">
              <a:rPr lang="en" sz="1733" kern="0"/>
              <a:pPr defTabSz="1219170"/>
              <a:t>4</a:t>
            </a:fld>
            <a:endParaRPr lang="en" sz="1733" kern="0"/>
          </a:p>
        </p:txBody>
      </p:sp>
      <p:sp>
        <p:nvSpPr>
          <p:cNvPr id="4" name="TextBox 3">
            <a:extLst>
              <a:ext uri="{FF2B5EF4-FFF2-40B4-BE49-F238E27FC236}">
                <a16:creationId xmlns:a16="http://schemas.microsoft.com/office/drawing/2014/main" id="{C1BD223E-7E6E-5975-7020-B37146824D14}"/>
              </a:ext>
            </a:extLst>
          </p:cNvPr>
          <p:cNvSpPr txBox="1"/>
          <p:nvPr/>
        </p:nvSpPr>
        <p:spPr>
          <a:xfrm>
            <a:off x="4733366" y="443753"/>
            <a:ext cx="4195482" cy="707886"/>
          </a:xfrm>
          <a:prstGeom prst="rect">
            <a:avLst/>
          </a:prstGeom>
          <a:noFill/>
        </p:spPr>
        <p:txBody>
          <a:bodyPr wrap="square" rtlCol="0">
            <a:spAutoFit/>
          </a:bodyPr>
          <a:lstStyle/>
          <a:p>
            <a:r>
              <a:rPr lang="en-US" sz="4000" b="1" dirty="0">
                <a:latin typeface="Calibri" panose="020F0502020204030204" pitchFamily="34" charset="0"/>
                <a:ea typeface="Calibri" panose="020F0502020204030204" pitchFamily="34" charset="0"/>
                <a:cs typeface="Calibri" panose="020F0502020204030204" pitchFamily="34" charset="0"/>
              </a:rPr>
              <a:t>User Module</a:t>
            </a:r>
            <a:endParaRPr lang="en-IN" sz="4000" b="1" dirty="0">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DBC23E84-69B7-D10F-1F9F-E268988739AB}"/>
              </a:ext>
            </a:extLst>
          </p:cNvPr>
          <p:cNvSpPr txBox="1"/>
          <p:nvPr/>
        </p:nvSpPr>
        <p:spPr>
          <a:xfrm>
            <a:off x="1250576" y="1586753"/>
            <a:ext cx="9036424" cy="3046988"/>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View car booking history</a:t>
            </a:r>
          </a:p>
          <a:p>
            <a:pPr marL="285750" indent="-28575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Update his/her profile</a:t>
            </a:r>
          </a:p>
          <a:p>
            <a:pPr marL="285750" indent="-28575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Update his/her password</a:t>
            </a:r>
          </a:p>
          <a:p>
            <a:pPr marL="285750" indent="-28575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Change booking date and time</a:t>
            </a:r>
          </a:p>
          <a:p>
            <a:pPr marL="285750" indent="-28575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Different payment options</a:t>
            </a:r>
          </a:p>
          <a:p>
            <a:pPr marL="285750" indent="-28575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Help and support</a:t>
            </a:r>
          </a:p>
          <a:p>
            <a:pPr marL="285750" indent="-28575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Car booking</a:t>
            </a:r>
          </a:p>
          <a:p>
            <a:pPr marL="285750" indent="-28575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Logout</a:t>
            </a:r>
          </a:p>
        </p:txBody>
      </p:sp>
    </p:spTree>
    <p:extLst>
      <p:ext uri="{BB962C8B-B14F-4D97-AF65-F5344CB8AC3E}">
        <p14:creationId xmlns:p14="http://schemas.microsoft.com/office/powerpoint/2010/main" val="1754822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ctr" defTabSz="1219170">
              <a:buClr>
                <a:srgbClr val="000000"/>
              </a:buClr>
            </a:pPr>
            <a:fld id="{00000000-1234-1234-1234-123412341234}" type="slidenum">
              <a:rPr lang="en" kern="0">
                <a:latin typeface="Arial"/>
                <a:cs typeface="Arial"/>
                <a:sym typeface="Arial"/>
              </a:rPr>
              <a:pPr algn="ctr" defTabSz="1219170">
                <a:buClr>
                  <a:srgbClr val="000000"/>
                </a:buClr>
              </a:pPr>
              <a:t>5</a:t>
            </a:fld>
            <a:endParaRPr lang="en" kern="0">
              <a:latin typeface="Arial"/>
              <a:cs typeface="Arial"/>
              <a:sym typeface="Arial"/>
            </a:endParaRPr>
          </a:p>
        </p:txBody>
      </p:sp>
      <p:sp>
        <p:nvSpPr>
          <p:cNvPr id="3" name="Slide Number Placeholder 1"/>
          <p:cNvSpPr txBox="1">
            <a:spLocks/>
          </p:cNvSpPr>
          <p:nvPr/>
        </p:nvSpPr>
        <p:spPr>
          <a:xfrm>
            <a:off x="11472533" y="6542557"/>
            <a:ext cx="719600" cy="7376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1pPr>
            <a:lvl2pPr marR="0" lvl="1"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2pPr>
            <a:lvl3pPr marR="0" lvl="2"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3pPr>
            <a:lvl4pPr marR="0" lvl="3"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4pPr>
            <a:lvl5pPr marR="0" lvl="4"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5pPr>
            <a:lvl6pPr marR="0" lvl="5"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6pPr>
            <a:lvl7pPr marR="0" lvl="6"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7pPr>
            <a:lvl8pPr marR="0" lvl="7"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8pPr>
            <a:lvl9pPr marR="0" lvl="8"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9pPr>
          </a:lstStyle>
          <a:p>
            <a:pPr defTabSz="1219170"/>
            <a:fld id="{00000000-1234-1234-1234-123412341234}" type="slidenum">
              <a:rPr lang="en" sz="1733" kern="0"/>
              <a:pPr defTabSz="1219170"/>
              <a:t>5</a:t>
            </a:fld>
            <a:endParaRPr lang="en" sz="1733" kern="0"/>
          </a:p>
        </p:txBody>
      </p:sp>
      <p:sp>
        <p:nvSpPr>
          <p:cNvPr id="4" name="TextBox 3">
            <a:extLst>
              <a:ext uri="{FF2B5EF4-FFF2-40B4-BE49-F238E27FC236}">
                <a16:creationId xmlns:a16="http://schemas.microsoft.com/office/drawing/2014/main" id="{310A60AE-B7BE-4B30-08E2-267620250DBF}"/>
              </a:ext>
            </a:extLst>
          </p:cNvPr>
          <p:cNvSpPr txBox="1"/>
          <p:nvPr/>
        </p:nvSpPr>
        <p:spPr>
          <a:xfrm>
            <a:off x="1597959" y="1734670"/>
            <a:ext cx="8996082" cy="4154984"/>
          </a:xfrm>
          <a:prstGeom prst="rect">
            <a:avLst/>
          </a:prstGeom>
          <a:noFill/>
        </p:spPr>
        <p:txBody>
          <a:bodyPr wrap="square" rtlCol="0">
            <a:spAutoFit/>
          </a:bodyPr>
          <a:lstStyle/>
          <a:p>
            <a:pPr marL="342900" indent="-34290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This online car rental solution is fully functional and flexible.</a:t>
            </a:r>
          </a:p>
          <a:p>
            <a:pPr marL="342900" indent="-342900">
              <a:buFont typeface="Arial" panose="020B0604020202020204" pitchFamily="34" charset="0"/>
              <a:buChar char="•"/>
            </a:pPr>
            <a:endParaRPr lang="en-IN" sz="2400"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This online car rental system helps in back office administration by streamlining and standardizing the procedures.</a:t>
            </a:r>
          </a:p>
          <a:p>
            <a:pPr marL="342900" indent="-342900">
              <a:buFont typeface="Arial" panose="020B0604020202020204" pitchFamily="34" charset="0"/>
              <a:buChar char="•"/>
            </a:pPr>
            <a:endParaRPr lang="en-IN" sz="2400"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It save a lot of time, money and labour. </a:t>
            </a:r>
          </a:p>
          <a:p>
            <a:pPr marL="342900" indent="-342900">
              <a:buFont typeface="Arial" panose="020B0604020202020204" pitchFamily="34" charset="0"/>
              <a:buChar char="•"/>
            </a:pPr>
            <a:endParaRPr lang="en-IN" sz="2400"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It provides custom feature development and support with software.</a:t>
            </a:r>
          </a:p>
          <a:p>
            <a:pPr marL="342900" indent="-342900">
              <a:buFont typeface="Arial" panose="020B0604020202020204" pitchFamily="34" charset="0"/>
              <a:buChar char="•"/>
            </a:pPr>
            <a:endParaRPr lang="en-IN" sz="2400"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N" sz="2400" b="1" dirty="0">
                <a:latin typeface="Calibri" panose="020F0502020204030204" pitchFamily="34" charset="0"/>
                <a:ea typeface="Calibri" panose="020F0502020204030204" pitchFamily="34" charset="0"/>
                <a:cs typeface="Calibri" panose="020F0502020204030204" pitchFamily="34" charset="0"/>
              </a:rPr>
              <a:t>The software acts as an office that is open 24/7.</a:t>
            </a:r>
          </a:p>
        </p:txBody>
      </p:sp>
      <p:sp>
        <p:nvSpPr>
          <p:cNvPr id="5" name="TextBox 4">
            <a:extLst>
              <a:ext uri="{FF2B5EF4-FFF2-40B4-BE49-F238E27FC236}">
                <a16:creationId xmlns:a16="http://schemas.microsoft.com/office/drawing/2014/main" id="{5EAA9AED-98CA-68BA-C741-ECC7B5DFE655}"/>
              </a:ext>
            </a:extLst>
          </p:cNvPr>
          <p:cNvSpPr txBox="1"/>
          <p:nvPr/>
        </p:nvSpPr>
        <p:spPr>
          <a:xfrm>
            <a:off x="4719918" y="433911"/>
            <a:ext cx="5029200" cy="707886"/>
          </a:xfrm>
          <a:prstGeom prst="rect">
            <a:avLst/>
          </a:prstGeom>
          <a:noFill/>
        </p:spPr>
        <p:txBody>
          <a:bodyPr wrap="square" rtlCol="0">
            <a:spAutoFit/>
          </a:bodyPr>
          <a:lstStyle/>
          <a:p>
            <a:r>
              <a:rPr lang="en-US" sz="4000" b="1" dirty="0">
                <a:latin typeface="Calibri" panose="020F0502020204030204" pitchFamily="34" charset="0"/>
                <a:ea typeface="Calibri" panose="020F0502020204030204" pitchFamily="34" charset="0"/>
                <a:cs typeface="Calibri" panose="020F0502020204030204" pitchFamily="34" charset="0"/>
              </a:rPr>
              <a:t>Advantages</a:t>
            </a:r>
            <a:endParaRPr lang="en-IN" sz="40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38928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ctr" defTabSz="1219170">
              <a:buClr>
                <a:srgbClr val="000000"/>
              </a:buClr>
            </a:pPr>
            <a:fld id="{00000000-1234-1234-1234-123412341234}" type="slidenum">
              <a:rPr lang="en" kern="0">
                <a:latin typeface="Arial"/>
                <a:cs typeface="Arial"/>
                <a:sym typeface="Arial"/>
              </a:rPr>
              <a:pPr algn="ctr" defTabSz="1219170">
                <a:buClr>
                  <a:srgbClr val="000000"/>
                </a:buClr>
              </a:pPr>
              <a:t>6</a:t>
            </a:fld>
            <a:endParaRPr lang="en" kern="0">
              <a:latin typeface="Arial"/>
              <a:cs typeface="Arial"/>
              <a:sym typeface="Arial"/>
            </a:endParaRPr>
          </a:p>
        </p:txBody>
      </p:sp>
      <p:sp>
        <p:nvSpPr>
          <p:cNvPr id="3" name="Slide Number Placeholder 1"/>
          <p:cNvSpPr txBox="1">
            <a:spLocks/>
          </p:cNvSpPr>
          <p:nvPr/>
        </p:nvSpPr>
        <p:spPr>
          <a:xfrm>
            <a:off x="11472533" y="6542557"/>
            <a:ext cx="719600" cy="7376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1pPr>
            <a:lvl2pPr marR="0" lvl="1"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2pPr>
            <a:lvl3pPr marR="0" lvl="2"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3pPr>
            <a:lvl4pPr marR="0" lvl="3"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4pPr>
            <a:lvl5pPr marR="0" lvl="4"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5pPr>
            <a:lvl6pPr marR="0" lvl="5"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6pPr>
            <a:lvl7pPr marR="0" lvl="6"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7pPr>
            <a:lvl8pPr marR="0" lvl="7"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8pPr>
            <a:lvl9pPr marR="0" lvl="8" algn="ctr" rtl="0">
              <a:lnSpc>
                <a:spcPct val="100000"/>
              </a:lnSpc>
              <a:spcBef>
                <a:spcPts val="0"/>
              </a:spcBef>
              <a:spcAft>
                <a:spcPts val="0"/>
              </a:spcAft>
              <a:buClr>
                <a:srgbClr val="000000"/>
              </a:buClr>
              <a:buFont typeface="Arial"/>
              <a:buNone/>
              <a:defRPr sz="1300" b="0" i="0" u="none" strike="noStrike" cap="none">
                <a:solidFill>
                  <a:srgbClr val="FFB600"/>
                </a:solidFill>
                <a:latin typeface="Raleway ExtraBold"/>
                <a:ea typeface="Raleway ExtraBold"/>
                <a:cs typeface="Raleway ExtraBold"/>
                <a:sym typeface="Raleway ExtraBold"/>
              </a:defRPr>
            </a:lvl9pPr>
          </a:lstStyle>
          <a:p>
            <a:pPr defTabSz="1219170"/>
            <a:fld id="{00000000-1234-1234-1234-123412341234}" type="slidenum">
              <a:rPr lang="en" sz="1733" kern="0"/>
              <a:pPr defTabSz="1219170"/>
              <a:t>6</a:t>
            </a:fld>
            <a:endParaRPr lang="en" sz="1733" kern="0"/>
          </a:p>
        </p:txBody>
      </p:sp>
      <p:sp>
        <p:nvSpPr>
          <p:cNvPr id="5" name="TextBox 4">
            <a:extLst>
              <a:ext uri="{FF2B5EF4-FFF2-40B4-BE49-F238E27FC236}">
                <a16:creationId xmlns:a16="http://schemas.microsoft.com/office/drawing/2014/main" id="{32F64987-657C-9B97-B78E-1BACF0B2D2C6}"/>
              </a:ext>
            </a:extLst>
          </p:cNvPr>
          <p:cNvSpPr txBox="1"/>
          <p:nvPr/>
        </p:nvSpPr>
        <p:spPr>
          <a:xfrm>
            <a:off x="1492623" y="1687354"/>
            <a:ext cx="8659906" cy="4939814"/>
          </a:xfrm>
          <a:prstGeom prst="rect">
            <a:avLst/>
          </a:prstGeom>
          <a:noFill/>
        </p:spPr>
        <p:txBody>
          <a:bodyPr wrap="square" rtlCol="0">
            <a:spAutoFit/>
          </a:bodyPr>
          <a:lstStyle/>
          <a:p>
            <a:pPr marL="342900" indent="-342900">
              <a:buFont typeface="Arial" panose="020B0604020202020204" pitchFamily="34" charset="0"/>
              <a:buChar char="•"/>
            </a:pPr>
            <a:r>
              <a:rPr lang="en-IN" sz="2100" b="1" dirty="0">
                <a:latin typeface="Calibri" panose="020F0502020204030204" pitchFamily="34" charset="0"/>
                <a:ea typeface="Calibri" panose="020F0502020204030204" pitchFamily="34" charset="0"/>
                <a:cs typeface="Calibri" panose="020F0502020204030204" pitchFamily="34" charset="0"/>
              </a:rPr>
              <a:t>Automation of the entire system improves the efficiency</a:t>
            </a:r>
          </a:p>
          <a:p>
            <a:pPr marL="342900" indent="-342900">
              <a:buFont typeface="Arial" panose="020B0604020202020204" pitchFamily="34" charset="0"/>
              <a:buChar char="•"/>
            </a:pPr>
            <a:endParaRPr lang="en-IN" sz="2100"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N" sz="2100" b="1" dirty="0">
                <a:latin typeface="Calibri" panose="020F0502020204030204" pitchFamily="34" charset="0"/>
                <a:ea typeface="Calibri" panose="020F0502020204030204" pitchFamily="34" charset="0"/>
                <a:cs typeface="Calibri" panose="020F0502020204030204" pitchFamily="34" charset="0"/>
              </a:rPr>
              <a:t>It provides a friendly graphical user interface which proves to be better when compared to the existing system.</a:t>
            </a:r>
          </a:p>
          <a:p>
            <a:pPr marL="342900" indent="-342900">
              <a:buFont typeface="Arial" panose="020B0604020202020204" pitchFamily="34" charset="0"/>
              <a:buChar char="•"/>
            </a:pPr>
            <a:endParaRPr lang="en-IN" sz="2100"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N" sz="2100" b="1" dirty="0">
                <a:latin typeface="Calibri" panose="020F0502020204030204" pitchFamily="34" charset="0"/>
                <a:ea typeface="Calibri" panose="020F0502020204030204" pitchFamily="34" charset="0"/>
                <a:cs typeface="Calibri" panose="020F0502020204030204" pitchFamily="34" charset="0"/>
              </a:rPr>
              <a:t>It gives appropriate access to the authorized users depending on their permissions. </a:t>
            </a:r>
          </a:p>
          <a:p>
            <a:pPr marL="342900" indent="-342900">
              <a:buFont typeface="Arial" panose="020B0604020202020204" pitchFamily="34" charset="0"/>
              <a:buChar char="•"/>
            </a:pPr>
            <a:endParaRPr lang="en-IN" sz="2100"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N" sz="2100" b="1" dirty="0">
                <a:latin typeface="Calibri" panose="020F0502020204030204" pitchFamily="34" charset="0"/>
                <a:ea typeface="Calibri" panose="020F0502020204030204" pitchFamily="34" charset="0"/>
                <a:cs typeface="Calibri" panose="020F0502020204030204" pitchFamily="34" charset="0"/>
              </a:rPr>
              <a:t>It effectively overcomes the delay in communications.</a:t>
            </a:r>
          </a:p>
          <a:p>
            <a:pPr marL="342900" indent="-342900">
              <a:buFont typeface="Arial" panose="020B0604020202020204" pitchFamily="34" charset="0"/>
              <a:buChar char="•"/>
            </a:pPr>
            <a:endParaRPr lang="en-IN" sz="2100"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N" sz="2100" b="1" dirty="0">
                <a:latin typeface="Calibri" panose="020F0502020204030204" pitchFamily="34" charset="0"/>
                <a:ea typeface="Calibri" panose="020F0502020204030204" pitchFamily="34" charset="0"/>
                <a:cs typeface="Calibri" panose="020F0502020204030204" pitchFamily="34" charset="0"/>
              </a:rPr>
              <a:t>Updating of information becomes so easier. System security, data security and reliability are the striking features.</a:t>
            </a:r>
          </a:p>
          <a:p>
            <a:pPr marL="342900" indent="-342900">
              <a:buFont typeface="Arial" panose="020B0604020202020204" pitchFamily="34" charset="0"/>
              <a:buChar char="•"/>
            </a:pPr>
            <a:endParaRPr lang="en-IN" sz="2100" b="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IN" sz="2100" b="1" dirty="0">
                <a:latin typeface="Calibri" panose="020F0502020204030204" pitchFamily="34" charset="0"/>
                <a:ea typeface="Calibri" panose="020F0502020204030204" pitchFamily="34" charset="0"/>
                <a:cs typeface="Calibri" panose="020F0502020204030204" pitchFamily="34" charset="0"/>
              </a:rPr>
              <a:t>The System has adequate scope for modification in future if it is necessary.</a:t>
            </a:r>
          </a:p>
        </p:txBody>
      </p:sp>
      <p:sp>
        <p:nvSpPr>
          <p:cNvPr id="6" name="TextBox 5">
            <a:extLst>
              <a:ext uri="{FF2B5EF4-FFF2-40B4-BE49-F238E27FC236}">
                <a16:creationId xmlns:a16="http://schemas.microsoft.com/office/drawing/2014/main" id="{580AEBF0-2FEF-C9DC-AA6C-8AC022CA5885}"/>
              </a:ext>
            </a:extLst>
          </p:cNvPr>
          <p:cNvSpPr txBox="1"/>
          <p:nvPr/>
        </p:nvSpPr>
        <p:spPr>
          <a:xfrm>
            <a:off x="4007223" y="685800"/>
            <a:ext cx="4410635" cy="707886"/>
          </a:xfrm>
          <a:prstGeom prst="rect">
            <a:avLst/>
          </a:prstGeom>
          <a:noFill/>
        </p:spPr>
        <p:txBody>
          <a:bodyPr wrap="square" rtlCol="0">
            <a:spAutoFit/>
          </a:bodyPr>
          <a:lstStyle/>
          <a:p>
            <a:r>
              <a:rPr lang="en-US" sz="4000" b="1" dirty="0">
                <a:latin typeface="Calibri" panose="020F0502020204030204" pitchFamily="34" charset="0"/>
                <a:ea typeface="Calibri" panose="020F0502020204030204" pitchFamily="34" charset="0"/>
                <a:cs typeface="Calibri" panose="020F0502020204030204" pitchFamily="34" charset="0"/>
              </a:rPr>
              <a:t>Feature scope</a:t>
            </a:r>
            <a:endParaRPr lang="en-IN" sz="40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01035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6BAE9E3-AC24-5273-9412-C13A7C0B77ED}"/>
              </a:ext>
            </a:extLst>
          </p:cNvPr>
          <p:cNvSpPr>
            <a:spLocks noGrp="1"/>
          </p:cNvSpPr>
          <p:nvPr>
            <p:ph type="sldNum" idx="12"/>
          </p:nvPr>
        </p:nvSpPr>
        <p:spPr/>
        <p:txBody>
          <a:bodyPr/>
          <a:lstStyle/>
          <a:p>
            <a:pPr algn="ctr"/>
            <a:fld id="{00000000-1234-1234-1234-123412341234}" type="slidenum">
              <a:rPr lang="en" smtClean="0"/>
              <a:pPr algn="ctr"/>
              <a:t>7</a:t>
            </a:fld>
            <a:endParaRPr lang="en"/>
          </a:p>
        </p:txBody>
      </p:sp>
      <p:sp>
        <p:nvSpPr>
          <p:cNvPr id="3" name="TextBox 2">
            <a:extLst>
              <a:ext uri="{FF2B5EF4-FFF2-40B4-BE49-F238E27FC236}">
                <a16:creationId xmlns:a16="http://schemas.microsoft.com/office/drawing/2014/main" id="{FF43067D-A290-826C-9461-CF3A6ACE87C6}"/>
              </a:ext>
            </a:extLst>
          </p:cNvPr>
          <p:cNvSpPr txBox="1"/>
          <p:nvPr/>
        </p:nvSpPr>
        <p:spPr>
          <a:xfrm>
            <a:off x="4141695" y="416859"/>
            <a:ext cx="6064623" cy="769441"/>
          </a:xfrm>
          <a:prstGeom prst="rect">
            <a:avLst/>
          </a:prstGeom>
          <a:noFill/>
        </p:spPr>
        <p:txBody>
          <a:bodyPr wrap="square" rtlCol="0">
            <a:spAutoFit/>
          </a:bodyPr>
          <a:lstStyle/>
          <a:p>
            <a:r>
              <a:rPr lang="en-IN" sz="4400" b="1" dirty="0"/>
              <a:t>Concepts Used </a:t>
            </a:r>
          </a:p>
        </p:txBody>
      </p:sp>
      <p:sp>
        <p:nvSpPr>
          <p:cNvPr id="4" name="TextBox 3">
            <a:extLst>
              <a:ext uri="{FF2B5EF4-FFF2-40B4-BE49-F238E27FC236}">
                <a16:creationId xmlns:a16="http://schemas.microsoft.com/office/drawing/2014/main" id="{1EF4EF69-6D7C-DE98-DB37-69A856B4D89D}"/>
              </a:ext>
            </a:extLst>
          </p:cNvPr>
          <p:cNvSpPr txBox="1"/>
          <p:nvPr/>
        </p:nvSpPr>
        <p:spPr>
          <a:xfrm>
            <a:off x="1062318" y="1596085"/>
            <a:ext cx="8592670" cy="4524315"/>
          </a:xfrm>
          <a:prstGeom prst="rect">
            <a:avLst/>
          </a:prstGeom>
          <a:noFill/>
        </p:spPr>
        <p:txBody>
          <a:bodyPr wrap="square" rtlCol="0">
            <a:spAutoFit/>
          </a:bodyPr>
          <a:lstStyle/>
          <a:p>
            <a:pPr marL="285750" indent="-285750">
              <a:buFont typeface="Arial" panose="020B0604020202020204" pitchFamily="34" charset="0"/>
              <a:buChar char="•"/>
            </a:pPr>
            <a:r>
              <a:rPr lang="en-IN" sz="3600" b="1" dirty="0"/>
              <a:t> Concept of class and object</a:t>
            </a:r>
          </a:p>
          <a:p>
            <a:pPr marL="285750" indent="-285750">
              <a:buFont typeface="Arial" panose="020B0604020202020204" pitchFamily="34" charset="0"/>
              <a:buChar char="•"/>
            </a:pPr>
            <a:r>
              <a:rPr lang="en-IN" sz="3600" b="1" dirty="0"/>
              <a:t> Class inheritance</a:t>
            </a:r>
          </a:p>
          <a:p>
            <a:pPr marL="285750" indent="-285750">
              <a:buFont typeface="Arial" panose="020B0604020202020204" pitchFamily="34" charset="0"/>
              <a:buChar char="•"/>
            </a:pPr>
            <a:r>
              <a:rPr lang="en-IN" sz="3600" b="1" dirty="0"/>
              <a:t> If else statements</a:t>
            </a:r>
          </a:p>
          <a:p>
            <a:pPr marL="285750" indent="-285750">
              <a:buFont typeface="Arial" panose="020B0604020202020204" pitchFamily="34" charset="0"/>
              <a:buChar char="•"/>
            </a:pPr>
            <a:r>
              <a:rPr lang="en-IN" sz="3600" b="1" dirty="0"/>
              <a:t> File handling </a:t>
            </a:r>
          </a:p>
          <a:p>
            <a:pPr marL="285750" indent="-285750">
              <a:buFont typeface="Arial" panose="020B0604020202020204" pitchFamily="34" charset="0"/>
              <a:buChar char="•"/>
            </a:pPr>
            <a:r>
              <a:rPr lang="en-IN" sz="3600" b="1" dirty="0"/>
              <a:t> While statements</a:t>
            </a:r>
          </a:p>
          <a:p>
            <a:pPr marL="285750" indent="-285750">
              <a:buFont typeface="Arial" panose="020B0604020202020204" pitchFamily="34" charset="0"/>
              <a:buChar char="•"/>
            </a:pPr>
            <a:r>
              <a:rPr lang="en-IN" sz="3600" b="1" dirty="0"/>
              <a:t> </a:t>
            </a:r>
            <a:r>
              <a:rPr lang="en-IN" sz="3600" b="1" dirty="0" err="1"/>
              <a:t>Setwidth</a:t>
            </a:r>
            <a:endParaRPr lang="en-IN" sz="3600" b="1" dirty="0"/>
          </a:p>
          <a:p>
            <a:pPr marL="285750" indent="-285750">
              <a:buFont typeface="Arial" panose="020B0604020202020204" pitchFamily="34" charset="0"/>
              <a:buChar char="•"/>
            </a:pPr>
            <a:r>
              <a:rPr lang="en-IN" sz="3600" b="1" dirty="0"/>
              <a:t> Sleep function</a:t>
            </a:r>
          </a:p>
          <a:p>
            <a:pPr marL="285750" indent="-285750">
              <a:buFont typeface="Arial" panose="020B0604020202020204" pitchFamily="34" charset="0"/>
              <a:buChar char="•"/>
            </a:pPr>
            <a:r>
              <a:rPr lang="en-IN" sz="3600" b="1" dirty="0"/>
              <a:t> System CLS function</a:t>
            </a:r>
          </a:p>
        </p:txBody>
      </p:sp>
    </p:spTree>
    <p:extLst>
      <p:ext uri="{BB962C8B-B14F-4D97-AF65-F5344CB8AC3E}">
        <p14:creationId xmlns:p14="http://schemas.microsoft.com/office/powerpoint/2010/main" val="2244126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5EEB80-09F6-7171-F581-5526831690A3}"/>
              </a:ext>
            </a:extLst>
          </p:cNvPr>
          <p:cNvSpPr>
            <a:spLocks noGrp="1"/>
          </p:cNvSpPr>
          <p:nvPr>
            <p:ph type="sldNum" idx="12"/>
          </p:nvPr>
        </p:nvSpPr>
        <p:spPr/>
        <p:txBody>
          <a:bodyPr/>
          <a:lstStyle/>
          <a:p>
            <a:pPr algn="ctr"/>
            <a:fld id="{00000000-1234-1234-1234-123412341234}" type="slidenum">
              <a:rPr lang="en" smtClean="0"/>
              <a:pPr algn="ctr"/>
              <a:t>8</a:t>
            </a:fld>
            <a:endParaRPr lang="en"/>
          </a:p>
        </p:txBody>
      </p:sp>
      <p:sp>
        <p:nvSpPr>
          <p:cNvPr id="3" name="TextBox 2">
            <a:extLst>
              <a:ext uri="{FF2B5EF4-FFF2-40B4-BE49-F238E27FC236}">
                <a16:creationId xmlns:a16="http://schemas.microsoft.com/office/drawing/2014/main" id="{2538B9C1-3ED7-3020-4401-479655D2C851}"/>
              </a:ext>
            </a:extLst>
          </p:cNvPr>
          <p:cNvSpPr txBox="1"/>
          <p:nvPr/>
        </p:nvSpPr>
        <p:spPr>
          <a:xfrm>
            <a:off x="4141694" y="389965"/>
            <a:ext cx="5795682" cy="584775"/>
          </a:xfrm>
          <a:prstGeom prst="rect">
            <a:avLst/>
          </a:prstGeom>
          <a:noFill/>
        </p:spPr>
        <p:txBody>
          <a:bodyPr wrap="square" rtlCol="0">
            <a:spAutoFit/>
          </a:bodyPr>
          <a:lstStyle/>
          <a:p>
            <a:r>
              <a:rPr lang="en-IN" sz="3200" b="1" dirty="0"/>
              <a:t>Working of Project </a:t>
            </a:r>
          </a:p>
        </p:txBody>
      </p:sp>
      <p:sp>
        <p:nvSpPr>
          <p:cNvPr id="8" name="TextBox 7">
            <a:extLst>
              <a:ext uri="{FF2B5EF4-FFF2-40B4-BE49-F238E27FC236}">
                <a16:creationId xmlns:a16="http://schemas.microsoft.com/office/drawing/2014/main" id="{2F6165DD-B3BD-6740-3672-C7A89DD965F3}"/>
              </a:ext>
            </a:extLst>
          </p:cNvPr>
          <p:cNvSpPr txBox="1"/>
          <p:nvPr/>
        </p:nvSpPr>
        <p:spPr>
          <a:xfrm>
            <a:off x="1745877" y="6122388"/>
            <a:ext cx="8700246" cy="461665"/>
          </a:xfrm>
          <a:prstGeom prst="rect">
            <a:avLst/>
          </a:prstGeom>
          <a:noFill/>
        </p:spPr>
        <p:txBody>
          <a:bodyPr wrap="square" rtlCol="0">
            <a:spAutoFit/>
          </a:bodyPr>
          <a:lstStyle/>
          <a:p>
            <a:r>
              <a:rPr lang="en-IN" sz="2400" b="1" dirty="0"/>
              <a:t>These are the text files used in the project through file handling</a:t>
            </a:r>
          </a:p>
        </p:txBody>
      </p:sp>
      <p:pic>
        <p:nvPicPr>
          <p:cNvPr id="10" name="Picture 9">
            <a:extLst>
              <a:ext uri="{FF2B5EF4-FFF2-40B4-BE49-F238E27FC236}">
                <a16:creationId xmlns:a16="http://schemas.microsoft.com/office/drawing/2014/main" id="{2B52D5CC-AC41-A0AA-E16C-BD8837AA3C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0724" y="1103357"/>
            <a:ext cx="8700246" cy="4890414"/>
          </a:xfrm>
          <a:prstGeom prst="rect">
            <a:avLst/>
          </a:prstGeom>
        </p:spPr>
      </p:pic>
    </p:spTree>
    <p:extLst>
      <p:ext uri="{BB962C8B-B14F-4D97-AF65-F5344CB8AC3E}">
        <p14:creationId xmlns:p14="http://schemas.microsoft.com/office/powerpoint/2010/main" val="3781981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273F5B2-5EC9-1B00-0A61-9456499B7403}"/>
              </a:ext>
            </a:extLst>
          </p:cNvPr>
          <p:cNvSpPr>
            <a:spLocks noGrp="1"/>
          </p:cNvSpPr>
          <p:nvPr>
            <p:ph type="sldNum" idx="12"/>
          </p:nvPr>
        </p:nvSpPr>
        <p:spPr/>
        <p:txBody>
          <a:bodyPr/>
          <a:lstStyle/>
          <a:p>
            <a:pPr algn="ctr"/>
            <a:fld id="{00000000-1234-1234-1234-123412341234}" type="slidenum">
              <a:rPr lang="en" smtClean="0"/>
              <a:pPr algn="ctr"/>
              <a:t>9</a:t>
            </a:fld>
            <a:endParaRPr lang="en"/>
          </a:p>
        </p:txBody>
      </p:sp>
      <p:pic>
        <p:nvPicPr>
          <p:cNvPr id="6" name="Picture 5">
            <a:extLst>
              <a:ext uri="{FF2B5EF4-FFF2-40B4-BE49-F238E27FC236}">
                <a16:creationId xmlns:a16="http://schemas.microsoft.com/office/drawing/2014/main" id="{0F2C3DB4-F08C-7546-72ED-D731E63F2D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0382" y="1033742"/>
            <a:ext cx="8452660" cy="3793785"/>
          </a:xfrm>
          <a:prstGeom prst="rect">
            <a:avLst/>
          </a:prstGeom>
        </p:spPr>
      </p:pic>
      <p:sp>
        <p:nvSpPr>
          <p:cNvPr id="7" name="TextBox 6">
            <a:extLst>
              <a:ext uri="{FF2B5EF4-FFF2-40B4-BE49-F238E27FC236}">
                <a16:creationId xmlns:a16="http://schemas.microsoft.com/office/drawing/2014/main" id="{7DEC9824-4FE8-90BA-C637-7C7CC19663E0}"/>
              </a:ext>
            </a:extLst>
          </p:cNvPr>
          <p:cNvSpPr txBox="1"/>
          <p:nvPr/>
        </p:nvSpPr>
        <p:spPr>
          <a:xfrm>
            <a:off x="4172013" y="147919"/>
            <a:ext cx="5771029" cy="1077218"/>
          </a:xfrm>
          <a:prstGeom prst="rect">
            <a:avLst/>
          </a:prstGeom>
          <a:noFill/>
        </p:spPr>
        <p:txBody>
          <a:bodyPr wrap="square" rtlCol="0">
            <a:spAutoFit/>
          </a:bodyPr>
          <a:lstStyle/>
          <a:p>
            <a:r>
              <a:rPr lang="en-IN" sz="3600" b="1" dirty="0"/>
              <a:t>Working of Project </a:t>
            </a:r>
          </a:p>
          <a:p>
            <a:endParaRPr lang="en-IN" sz="2800" dirty="0"/>
          </a:p>
        </p:txBody>
      </p:sp>
      <p:sp>
        <p:nvSpPr>
          <p:cNvPr id="9" name="TextBox 8">
            <a:extLst>
              <a:ext uri="{FF2B5EF4-FFF2-40B4-BE49-F238E27FC236}">
                <a16:creationId xmlns:a16="http://schemas.microsoft.com/office/drawing/2014/main" id="{7DDE277D-1D30-9FAB-8057-0371C2D195CD}"/>
              </a:ext>
            </a:extLst>
          </p:cNvPr>
          <p:cNvSpPr txBox="1"/>
          <p:nvPr/>
        </p:nvSpPr>
        <p:spPr>
          <a:xfrm>
            <a:off x="1050582" y="5205518"/>
            <a:ext cx="9681882" cy="1200329"/>
          </a:xfrm>
          <a:prstGeom prst="rect">
            <a:avLst/>
          </a:prstGeom>
          <a:noFill/>
        </p:spPr>
        <p:txBody>
          <a:bodyPr wrap="square" rtlCol="0">
            <a:spAutoFit/>
          </a:bodyPr>
          <a:lstStyle/>
          <a:p>
            <a:r>
              <a:rPr lang="en-IN" sz="2400" b="1" dirty="0"/>
              <a:t>When “car rental final.exe” is clicked, the project starts and “welcome.txt” is called through file handling. All the components which were in “welcome.txt” file are displayed in the project.</a:t>
            </a:r>
          </a:p>
        </p:txBody>
      </p:sp>
    </p:spTree>
    <p:extLst>
      <p:ext uri="{BB962C8B-B14F-4D97-AF65-F5344CB8AC3E}">
        <p14:creationId xmlns:p14="http://schemas.microsoft.com/office/powerpoint/2010/main" val="40455664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229</TotalTime>
  <Words>921</Words>
  <Application>Microsoft Office PowerPoint</Application>
  <PresentationFormat>Widescreen</PresentationFormat>
  <Paragraphs>131</Paragraphs>
  <Slides>19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Raleway ExtraBold</vt:lpstr>
      <vt:lpstr>Times New Roman</vt:lpstr>
      <vt:lpstr>Clarity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Rental Management System</dc:title>
  <dc:creator>Neha Pathak</dc:creator>
  <cp:lastModifiedBy>Neha Pathak</cp:lastModifiedBy>
  <cp:revision>9</cp:revision>
  <dcterms:created xsi:type="dcterms:W3CDTF">2023-04-07T12:44:18Z</dcterms:created>
  <dcterms:modified xsi:type="dcterms:W3CDTF">2023-05-31T17:37:24Z</dcterms:modified>
</cp:coreProperties>
</file>

<file path=docProps/thumbnail.jpeg>
</file>